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337" r:id="rId3"/>
    <p:sldId id="328" r:id="rId4"/>
    <p:sldId id="379" r:id="rId5"/>
    <p:sldId id="327" r:id="rId6"/>
    <p:sldId id="380" r:id="rId7"/>
    <p:sldId id="339" r:id="rId8"/>
    <p:sldId id="381" r:id="rId9"/>
    <p:sldId id="329" r:id="rId10"/>
    <p:sldId id="355" r:id="rId11"/>
    <p:sldId id="357" r:id="rId12"/>
    <p:sldId id="359" r:id="rId13"/>
    <p:sldId id="360" r:id="rId14"/>
    <p:sldId id="330" r:id="rId15"/>
    <p:sldId id="367" r:id="rId16"/>
    <p:sldId id="376" r:id="rId17"/>
    <p:sldId id="377" r:id="rId18"/>
    <p:sldId id="265" r:id="rId19"/>
  </p:sldIdLst>
  <p:sldSz cx="1219835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94FF"/>
    <a:srgbClr val="F4F4F4"/>
    <a:srgbClr val="FF8500"/>
    <a:srgbClr val="00B0F0"/>
    <a:srgbClr val="5F5E5C"/>
    <a:srgbClr val="0D0D0D"/>
    <a:srgbClr val="FFFFFF"/>
    <a:srgbClr val="8BAB00"/>
    <a:srgbClr val="0066FF"/>
    <a:srgbClr val="3C7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03447BB-5D67-496B-8E87-E561075AD55C}" styleName="深色样式 1 - 强调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90" autoAdjust="0"/>
    <p:restoredTop sz="94660"/>
  </p:normalViewPr>
  <p:slideViewPr>
    <p:cSldViewPr>
      <p:cViewPr varScale="1">
        <p:scale>
          <a:sx n="89" d="100"/>
          <a:sy n="89" d="100"/>
        </p:scale>
        <p:origin x="108" y="150"/>
      </p:cViewPr>
      <p:guideLst>
        <p:guide orient="horz" pos="2160"/>
        <p:guide pos="3842"/>
      </p:guideLst>
    </p:cSldViewPr>
  </p:slideViewPr>
  <p:notesTextViewPr>
    <p:cViewPr>
      <p:scale>
        <a:sx n="100" d="100"/>
        <a:sy n="100" d="100"/>
      </p:scale>
      <p:origin x="0" y="0"/>
    </p:cViewPr>
  </p:notesTextViewPr>
  <p:sorterViewPr>
    <p:cViewPr>
      <p:scale>
        <a:sx n="100" d="100"/>
        <a:sy n="100" d="100"/>
      </p:scale>
      <p:origin x="0" y="3030"/>
    </p:cViewPr>
  </p:sorterViewPr>
  <p:notesViewPr>
    <p:cSldViewPr>
      <p:cViewPr varScale="1">
        <p:scale>
          <a:sx n="58" d="100"/>
          <a:sy n="58" d="100"/>
        </p:scale>
        <p:origin x="-258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EF3725-0D92-49D9-88BD-0A725DCC5ECA}" type="datetimeFigureOut">
              <a:rPr lang="zh-CN" altLang="en-US" smtClean="0"/>
              <a:pPr/>
              <a:t>2016/12/1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2BA8C6-1B8B-494C-881B-33C94A7D2075}" type="slidenum">
              <a:rPr lang="zh-CN" altLang="en-US" smtClean="0"/>
              <a:pPr/>
              <a:t>‹#›</a:t>
            </a:fld>
            <a:endParaRPr lang="zh-CN" altLang="en-US"/>
          </a:p>
        </p:txBody>
      </p:sp>
    </p:spTree>
    <p:extLst>
      <p:ext uri="{BB962C8B-B14F-4D97-AF65-F5344CB8AC3E}">
        <p14:creationId xmlns:p14="http://schemas.microsoft.com/office/powerpoint/2010/main" val="2434963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534892-2594-4348-9B59-391C3F1BE7C4}" type="datetimeFigureOut">
              <a:rPr lang="zh-CN" altLang="en-US" smtClean="0"/>
              <a:pPr/>
              <a:t>2016/12/1</a:t>
            </a:fld>
            <a:endParaRPr lang="zh-CN" altLang="en-US"/>
          </a:p>
        </p:txBody>
      </p:sp>
      <p:sp>
        <p:nvSpPr>
          <p:cNvPr id="4" name="幻灯片图像占位符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D031C7-A97A-4B3D-B11F-B8701A7D0714}" type="slidenum">
              <a:rPr lang="zh-CN" altLang="en-US" smtClean="0"/>
              <a:pPr/>
              <a:t>‹#›</a:t>
            </a:fld>
            <a:endParaRPr lang="zh-CN" altLang="en-US"/>
          </a:p>
        </p:txBody>
      </p:sp>
    </p:spTree>
    <p:extLst>
      <p:ext uri="{BB962C8B-B14F-4D97-AF65-F5344CB8AC3E}">
        <p14:creationId xmlns:p14="http://schemas.microsoft.com/office/powerpoint/2010/main" val="1114224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info@eyefulpresentations.co.uk"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首页">
    <p:spTree>
      <p:nvGrpSpPr>
        <p:cNvPr id="1" name=""/>
        <p:cNvGrpSpPr/>
        <p:nvPr/>
      </p:nvGrpSpPr>
      <p:grpSpPr>
        <a:xfrm>
          <a:off x="0" y="0"/>
          <a:ext cx="0" cy="0"/>
          <a:chOff x="0" y="0"/>
          <a:chExt cx="0" cy="0"/>
        </a:xfrm>
      </p:grpSpPr>
      <p:sp>
        <p:nvSpPr>
          <p:cNvPr id="9" name="矩形 8"/>
          <p:cNvSpPr/>
          <p:nvPr userDrawn="1"/>
        </p:nvSpPr>
        <p:spPr>
          <a:xfrm>
            <a:off x="0" y="0"/>
            <a:ext cx="12198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1994719" y="0"/>
            <a:ext cx="2736304" cy="6858000"/>
          </a:xfrm>
          <a:prstGeom prst="rect">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userDrawn="1"/>
        </p:nvSpPr>
        <p:spPr>
          <a:xfrm>
            <a:off x="1418655" y="1484784"/>
            <a:ext cx="3888432" cy="3888432"/>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userDrawn="1"/>
        </p:nvSpPr>
        <p:spPr>
          <a:xfrm>
            <a:off x="4370983" y="2420888"/>
            <a:ext cx="3744416" cy="2339102"/>
          </a:xfrm>
          <a:prstGeom prst="rect">
            <a:avLst/>
          </a:prstGeom>
        </p:spPr>
        <p:txBody>
          <a:bodyPr wrap="square">
            <a:spAutoFit/>
          </a:bodyPr>
          <a:lstStyle/>
          <a:p>
            <a:r>
              <a:rPr lang="en-US" altLang="zh-CN" sz="14600" dirty="0" smtClean="0">
                <a:ln w="17780" cmpd="sng">
                  <a:solidFill>
                    <a:schemeClr val="accent1">
                      <a:tint val="3000"/>
                    </a:schemeClr>
                  </a:solidFill>
                  <a:prstDash val="solid"/>
                  <a:miter lim="800000"/>
                </a:ln>
                <a:solidFill>
                  <a:srgbClr val="FF8500"/>
                </a:solidFill>
                <a:effectLst>
                  <a:outerShdw blurRad="55000" dist="50800" dir="5400000" algn="tl">
                    <a:srgbClr val="000000">
                      <a:alpha val="33000"/>
                    </a:srgbClr>
                  </a:outerShdw>
                </a:effectLst>
                <a:latin typeface="华康俪金黑W8(P)" pitchFamily="34" charset="-122"/>
                <a:ea typeface="华康俪金黑W8(P)" pitchFamily="34" charset="-122"/>
                <a:cs typeface="Arial Unicode MS" pitchFamily="34" charset="-122"/>
              </a:rPr>
              <a:t>PPT</a:t>
            </a:r>
            <a:endParaRPr lang="zh-CN" altLang="en-US" sz="14600" b="1" dirty="0">
              <a:ln w="17780" cmpd="sng">
                <a:solidFill>
                  <a:schemeClr val="accent1">
                    <a:tint val="3000"/>
                  </a:schemeClr>
                </a:solidFill>
                <a:prstDash val="solid"/>
                <a:miter lim="800000"/>
              </a:ln>
              <a:solidFill>
                <a:srgbClr val="4D94FF"/>
              </a:solidFill>
              <a:effectLst>
                <a:outerShdw blurRad="55000" dist="50800" dir="5400000" algn="tl">
                  <a:srgbClr val="000000">
                    <a:alpha val="33000"/>
                  </a:srgbClr>
                </a:outerShdw>
              </a:effectLst>
              <a:latin typeface="微软雅黑" pitchFamily="34" charset="-122"/>
              <a:ea typeface="微软雅黑" pitchFamily="34" charset="-122"/>
              <a:cs typeface="Tahoma" panose="020B0604030504040204" pitchFamily="34" charset="0"/>
            </a:endParaRPr>
          </a:p>
        </p:txBody>
      </p:sp>
      <p:pic>
        <p:nvPicPr>
          <p:cNvPr id="17" name="图片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282871" y="2781168"/>
            <a:ext cx="2160000" cy="2160000"/>
          </a:xfrm>
          <a:prstGeom prst="rect">
            <a:avLst/>
          </a:prstGeom>
        </p:spPr>
      </p:pic>
      <p:sp>
        <p:nvSpPr>
          <p:cNvPr id="19" name="矩形 18"/>
          <p:cNvSpPr/>
          <p:nvPr userDrawn="1"/>
        </p:nvSpPr>
        <p:spPr>
          <a:xfrm>
            <a:off x="7955060" y="3948080"/>
            <a:ext cx="3031513" cy="387915"/>
          </a:xfrm>
          <a:prstGeom prst="rect">
            <a:avLst/>
          </a:prstGeom>
          <a:solidFill>
            <a:schemeClr val="tx1">
              <a:lumMod val="75000"/>
              <a:lumOff val="25000"/>
            </a:schemeClr>
          </a:solidFill>
          <a:ln>
            <a:noFill/>
          </a:ln>
          <a:effectLst>
            <a:outerShdw blurRad="50800" dist="38100" dir="5400000" algn="t"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布衣公子 作品</a:t>
            </a:r>
            <a:r>
              <a:rPr lang="en-US" altLang="zh-CN" sz="1600" dirty="0" smtClean="0">
                <a:latin typeface="微软雅黑" pitchFamily="34" charset="-122"/>
                <a:ea typeface="微软雅黑" pitchFamily="34" charset="-122"/>
              </a:rPr>
              <a:t>/ @</a:t>
            </a:r>
            <a:r>
              <a:rPr lang="en-US" altLang="zh-CN" sz="1600" dirty="0" err="1">
                <a:latin typeface="微软雅黑" pitchFamily="34" charset="-122"/>
                <a:ea typeface="微软雅黑" pitchFamily="34" charset="-122"/>
              </a:rPr>
              <a:t>T</a:t>
            </a:r>
            <a:r>
              <a:rPr lang="en-US" altLang="zh-CN" sz="1600" dirty="0" err="1" smtClean="0">
                <a:latin typeface="微软雅黑" pitchFamily="34" charset="-122"/>
                <a:ea typeface="微软雅黑" pitchFamily="34" charset="-122"/>
              </a:rPr>
              <a:t>eliss</a:t>
            </a:r>
            <a:endParaRPr lang="zh-CN" altLang="en-US" sz="1600" dirty="0">
              <a:latin typeface="微软雅黑" pitchFamily="34" charset="-122"/>
              <a:ea typeface="微软雅黑" pitchFamily="34" charset="-122"/>
            </a:endParaRPr>
          </a:p>
        </p:txBody>
      </p:sp>
      <p:sp>
        <p:nvSpPr>
          <p:cNvPr id="20" name="矩形 19"/>
          <p:cNvSpPr/>
          <p:nvPr userDrawn="1"/>
        </p:nvSpPr>
        <p:spPr>
          <a:xfrm>
            <a:off x="7839600" y="2944134"/>
            <a:ext cx="3262432" cy="1015663"/>
          </a:xfrm>
          <a:prstGeom prst="rect">
            <a:avLst/>
          </a:prstGeom>
        </p:spPr>
        <p:txBody>
          <a:bodyPr wrap="none">
            <a:spAutoFit/>
          </a:bodyPr>
          <a:lstStyle/>
          <a:p>
            <a:pPr algn="ctr"/>
            <a:r>
              <a:rPr lang="zh-CN" altLang="en-US" sz="6000" b="1" dirty="0">
                <a:ln w="17780" cmpd="sng">
                  <a:solidFill>
                    <a:schemeClr val="accent1">
                      <a:tint val="3000"/>
                    </a:schemeClr>
                  </a:solidFill>
                  <a:prstDash val="solid"/>
                  <a:miter lim="800000"/>
                </a:ln>
                <a:solidFill>
                  <a:srgbClr val="4D94FF"/>
                </a:solidFill>
                <a:effectLst>
                  <a:outerShdw blurRad="55000" dist="50800" dir="5400000" algn="tl">
                    <a:srgbClr val="000000">
                      <a:alpha val="33000"/>
                    </a:srgbClr>
                  </a:outerShdw>
                </a:effectLst>
                <a:latin typeface="微软雅黑" pitchFamily="34" charset="-122"/>
                <a:ea typeface="微软雅黑" pitchFamily="34" charset="-122"/>
                <a:cs typeface="Tahoma" panose="020B0604030504040204" pitchFamily="34" charset="0"/>
              </a:rPr>
              <a:t>技能概要</a:t>
            </a:r>
            <a:endParaRPr lang="zh-CN" altLang="en-US" sz="6000" dirty="0"/>
          </a:p>
        </p:txBody>
      </p:sp>
      <p:sp>
        <p:nvSpPr>
          <p:cNvPr id="21" name="矩形 20"/>
          <p:cNvSpPr/>
          <p:nvPr userDrawn="1"/>
        </p:nvSpPr>
        <p:spPr>
          <a:xfrm>
            <a:off x="1742691" y="1961798"/>
            <a:ext cx="3240360" cy="3483426"/>
          </a:xfrm>
          <a:prstGeom prst="rect">
            <a:avLst/>
          </a:prstGeom>
          <a:noFill/>
          <a:ln w="25400" cap="flat" cmpd="sng" algn="ctr">
            <a:noFill/>
            <a:prstDash val="solid"/>
          </a:ln>
          <a:effectLst/>
        </p:spPr>
        <p:txBody>
          <a:bodyPr spcFirstLastPara="1" anchor="ctr">
            <a:prstTxWarp prst="textArchUp">
              <a:avLst>
                <a:gd name="adj" fmla="val 12323912"/>
              </a:avLst>
            </a:prstTxWarp>
          </a:bodyPr>
          <a:lstStyle/>
          <a:p>
            <a:pPr lvl="0" algn="ctr">
              <a:defRPr/>
            </a:pPr>
            <a:r>
              <a:rPr lang="en-US" altLang="zh-CN" sz="2800" kern="0" dirty="0">
                <a:solidFill>
                  <a:srgbClr val="7D7D7D"/>
                </a:solidFill>
                <a:latin typeface="微软雅黑" pitchFamily="34" charset="-122"/>
                <a:ea typeface="微软雅黑" pitchFamily="34" charset="-122"/>
              </a:rPr>
              <a:t>PPT</a:t>
            </a:r>
            <a:r>
              <a:rPr lang="zh-CN" altLang="en-US" sz="2800" kern="0" dirty="0">
                <a:solidFill>
                  <a:srgbClr val="7D7D7D"/>
                </a:solidFill>
                <a:latin typeface="微软雅黑" pitchFamily="34" charset="-122"/>
                <a:ea typeface="微软雅黑" pitchFamily="34" charset="-122"/>
              </a:rPr>
              <a:t>技能分享系列一</a:t>
            </a:r>
          </a:p>
        </p:txBody>
      </p:sp>
    </p:spTree>
    <p:extLst>
      <p:ext uri="{BB962C8B-B14F-4D97-AF65-F5344CB8AC3E}">
        <p14:creationId xmlns:p14="http://schemas.microsoft.com/office/powerpoint/2010/main" val="4223807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600"/>
                                </p:stCondLst>
                                <p:childTnLst>
                                  <p:par>
                                    <p:cTn id="10" presetID="2" presetClass="entr" presetSubtype="1" fill="hold" grpId="0" nodeType="afterEffect" p14:presetBounceEnd="64000">
                                      <p:stCondLst>
                                        <p:cond delay="0"/>
                                      </p:stCondLst>
                                      <p:iterate type="lt">
                                        <p:tmPct val="10000"/>
                                      </p:iterate>
                                      <p:childTnLst>
                                        <p:set>
                                          <p:cBhvr>
                                            <p:cTn id="11" dur="1" fill="hold">
                                              <p:stCondLst>
                                                <p:cond delay="0"/>
                                              </p:stCondLst>
                                            </p:cTn>
                                            <p:tgtEl>
                                              <p:spTgt spid="20"/>
                                            </p:tgtEl>
                                            <p:attrNameLst>
                                              <p:attrName>style.visibility</p:attrName>
                                            </p:attrNameLst>
                                          </p:cBhvr>
                                          <p:to>
                                            <p:strVal val="visible"/>
                                          </p:to>
                                        </p:set>
                                        <p:anim calcmode="lin" valueType="num" p14:bounceEnd="64000">
                                          <p:cBhvr additive="base">
                                            <p:cTn id="12" dur="500" fill="hold"/>
                                            <p:tgtEl>
                                              <p:spTgt spid="20"/>
                                            </p:tgtEl>
                                            <p:attrNameLst>
                                              <p:attrName>ppt_x</p:attrName>
                                            </p:attrNameLst>
                                          </p:cBhvr>
                                          <p:tavLst>
                                            <p:tav tm="0">
                                              <p:val>
                                                <p:strVal val="#ppt_x"/>
                                              </p:val>
                                            </p:tav>
                                            <p:tav tm="100000">
                                              <p:val>
                                                <p:strVal val="#ppt_x"/>
                                              </p:val>
                                            </p:tav>
                                          </p:tavLst>
                                        </p:anim>
                                        <p:anim calcmode="lin" valueType="num" p14:bounceEnd="64000">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par>
                              <p:cTn id="14" fill="hold">
                                <p:stCondLst>
                                  <p:cond delay="125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animBg="1"/>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600"/>
                                </p:stCondLst>
                                <p:childTnLst>
                                  <p:par>
                                    <p:cTn id="10" presetID="2" presetClass="entr" presetSubtype="1" fill="hold" grpId="0" nodeType="afterEffect">
                                      <p:stCondLst>
                                        <p:cond delay="0"/>
                                      </p:stCondLst>
                                      <p:iterate type="lt">
                                        <p:tmPct val="10000"/>
                                      </p:iterate>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par>
                              <p:cTn id="14" fill="hold">
                                <p:stCondLst>
                                  <p:cond delay="125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animBg="1"/>
          <p:bldP spid="20" grpId="0"/>
        </p:bldLst>
      </p:timing>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638"/>
            <a:ext cx="10978515"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918" y="1600201"/>
            <a:ext cx="10978515"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09917" y="6356351"/>
            <a:ext cx="2846282" cy="365125"/>
          </a:xfrm>
          <a:prstGeom prst="rect">
            <a:avLst/>
          </a:prstGeom>
        </p:spPr>
        <p:txBody>
          <a:bodyPr/>
          <a:lstStyle/>
          <a:p>
            <a:fld id="{530820CF-B880-4189-942D-D702A7CBA730}" type="datetimeFigureOut">
              <a:rPr lang="zh-CN" altLang="en-US" smtClean="0"/>
              <a:pPr/>
              <a:t>2016/12/1</a:t>
            </a:fld>
            <a:endParaRPr lang="zh-CN" altLang="en-US"/>
          </a:p>
        </p:txBody>
      </p:sp>
      <p:sp>
        <p:nvSpPr>
          <p:cNvPr id="5" name="页脚占位符 4"/>
          <p:cNvSpPr>
            <a:spLocks noGrp="1"/>
          </p:cNvSpPr>
          <p:nvPr>
            <p:ph type="ftr" sz="quarter" idx="11"/>
          </p:nvPr>
        </p:nvSpPr>
        <p:spPr>
          <a:xfrm>
            <a:off x="4167770" y="6356351"/>
            <a:ext cx="3862811"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42151" y="6356351"/>
            <a:ext cx="2846282"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5" name="矩形 104"/>
          <p:cNvSpPr/>
          <p:nvPr userDrawn="1"/>
        </p:nvSpPr>
        <p:spPr>
          <a:xfrm>
            <a:off x="0" y="0"/>
            <a:ext cx="12198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0" y="0"/>
            <a:ext cx="12198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1994719" y="0"/>
            <a:ext cx="2736304" cy="6858000"/>
          </a:xfrm>
          <a:prstGeom prst="rect">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userDrawn="1"/>
        </p:nvSpPr>
        <p:spPr>
          <a:xfrm>
            <a:off x="1418655" y="1484784"/>
            <a:ext cx="3888432" cy="3888432"/>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1742691" y="1961798"/>
            <a:ext cx="3240360" cy="3483426"/>
          </a:xfrm>
          <a:prstGeom prst="rect">
            <a:avLst/>
          </a:prstGeom>
          <a:noFill/>
          <a:ln w="25400" cap="flat" cmpd="sng" algn="ctr">
            <a:noFill/>
            <a:prstDash val="solid"/>
          </a:ln>
          <a:effectLst/>
        </p:spPr>
        <p:txBody>
          <a:bodyPr spcFirstLastPara="1" anchor="ctr">
            <a:prstTxWarp prst="textArchUp">
              <a:avLst>
                <a:gd name="adj" fmla="val 12323912"/>
              </a:avLst>
            </a:prstTxWarp>
          </a:bodyPr>
          <a:lstStyle/>
          <a:p>
            <a:pPr lvl="0" algn="ctr">
              <a:defRPr/>
            </a:pPr>
            <a:r>
              <a:rPr lang="zh-CN" altLang="en-US" sz="2800" kern="0" dirty="0" smtClean="0">
                <a:solidFill>
                  <a:srgbClr val="7D7D7D"/>
                </a:solidFill>
                <a:latin typeface="微软雅黑" pitchFamily="34" charset="-122"/>
                <a:ea typeface="微软雅黑" pitchFamily="34" charset="-122"/>
              </a:rPr>
              <a:t>谢谢收看，请多指点！</a:t>
            </a:r>
            <a:endParaRPr lang="zh-CN" altLang="en-US" sz="2800" kern="0" dirty="0">
              <a:solidFill>
                <a:srgbClr val="7D7D7D"/>
              </a:solidFill>
              <a:latin typeface="微软雅黑" pitchFamily="34" charset="-122"/>
              <a:ea typeface="微软雅黑" pitchFamily="34" charset="-122"/>
            </a:endParaRPr>
          </a:p>
        </p:txBody>
      </p:sp>
      <p:pic>
        <p:nvPicPr>
          <p:cNvPr id="11" name="Picture 6" descr="C:\Documents and Settings\tdz\桌面\未标题-2.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98306" y="3055383"/>
            <a:ext cx="349412" cy="396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54">
            <a:hlinkClick r:id="rId3"/>
          </p:cNvPr>
          <p:cNvSpPr txBox="1">
            <a:spLocks noChangeArrowheads="1"/>
          </p:cNvSpPr>
          <p:nvPr userDrawn="1"/>
        </p:nvSpPr>
        <p:spPr bwMode="auto">
          <a:xfrm>
            <a:off x="6363231" y="3077766"/>
            <a:ext cx="3569111" cy="351234"/>
          </a:xfrm>
          <a:prstGeom prst="rect">
            <a:avLst/>
          </a:prstGeom>
          <a:noFill/>
          <a:ln w="9525">
            <a:noFill/>
            <a:miter lim="800000"/>
            <a:headEnd/>
            <a:tailEnd/>
          </a:ln>
        </p:spPr>
        <p:txBody>
          <a:bodyPr lIns="91417" tIns="45708" rIns="91417" bIns="45708" anchor="ctr"/>
          <a:lstStyle/>
          <a:p>
            <a:pPr marL="0" algn="l" defTabSz="914400" rtl="0" eaLnBrk="1" fontAlgn="base" latinLnBrk="0" hangingPunct="1">
              <a:spcBef>
                <a:spcPct val="50000"/>
              </a:spcBef>
              <a:spcAft>
                <a:spcPct val="0"/>
              </a:spcAft>
            </a:pPr>
            <a:r>
              <a:rPr lang="en-US" altLang="zh-CN" sz="2000" kern="1200" dirty="0">
                <a:solidFill>
                  <a:schemeClr val="tx1">
                    <a:lumMod val="65000"/>
                    <a:lumOff val="35000"/>
                  </a:schemeClr>
                </a:solidFill>
                <a:latin typeface="微软雅黑" pitchFamily="34" charset="-122"/>
                <a:ea typeface="微软雅黑" pitchFamily="34" charset="-122"/>
                <a:cs typeface="+mn-cs"/>
              </a:rPr>
              <a:t>11020228@qq.com</a:t>
            </a:r>
          </a:p>
        </p:txBody>
      </p:sp>
      <p:sp>
        <p:nvSpPr>
          <p:cNvPr id="13" name="TextBox 10"/>
          <p:cNvSpPr>
            <a:spLocks noChangeArrowheads="1"/>
          </p:cNvSpPr>
          <p:nvPr userDrawn="1"/>
        </p:nvSpPr>
        <p:spPr bwMode="auto">
          <a:xfrm>
            <a:off x="6363231" y="4158347"/>
            <a:ext cx="3569111" cy="399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000" dirty="0">
                <a:solidFill>
                  <a:schemeClr val="tx1">
                    <a:lumMod val="65000"/>
                    <a:lumOff val="35000"/>
                  </a:schemeClr>
                </a:solidFill>
                <a:latin typeface="微软雅黑" pitchFamily="34" charset="-122"/>
                <a:ea typeface="微软雅黑" pitchFamily="34" charset="-122"/>
                <a:sym typeface="Arial" pitchFamily="34" charset="0"/>
              </a:rPr>
              <a:t>http://weibo.com/teliss</a:t>
            </a:r>
          </a:p>
        </p:txBody>
      </p:sp>
      <p:pic>
        <p:nvPicPr>
          <p:cNvPr id="14" name="Picture 3" descr="C:\Documents and Settings\tdz\桌面\未标题-2.pn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898306" y="4180209"/>
            <a:ext cx="396000" cy="35626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2528682" y="3068960"/>
            <a:ext cx="1668378" cy="1855771"/>
          </a:xfrm>
          <a:prstGeom prst="rect">
            <a:avLst/>
          </a:prstGeom>
          <a:noFill/>
          <a:ln w="12700">
            <a:solidFill>
              <a:srgbClr val="FFFFFF"/>
            </a:solidFill>
          </a:ln>
          <a:effectLst>
            <a:outerShdw blurRad="63500" sx="102000" sy="102000" algn="ctr" rotWithShape="0">
              <a:prstClr val="black">
                <a:alpha val="40000"/>
              </a:prstClr>
            </a:outerShdw>
          </a:effectLst>
        </p:spPr>
      </p:pic>
      <p:pic>
        <p:nvPicPr>
          <p:cNvPr id="16" name="Picture 3" descr="C:\Users\user\Desktop\未标题-4 拷贝.png"/>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5898306" y="3613864"/>
            <a:ext cx="339429" cy="4320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54">
            <a:hlinkClick r:id="rId3"/>
          </p:cNvPr>
          <p:cNvSpPr txBox="1">
            <a:spLocks noChangeArrowheads="1"/>
          </p:cNvSpPr>
          <p:nvPr userDrawn="1"/>
        </p:nvSpPr>
        <p:spPr bwMode="auto">
          <a:xfrm>
            <a:off x="6363231" y="3618056"/>
            <a:ext cx="3569111" cy="351234"/>
          </a:xfrm>
          <a:prstGeom prst="rect">
            <a:avLst/>
          </a:prstGeom>
          <a:noFill/>
          <a:ln w="9525">
            <a:noFill/>
            <a:miter lim="800000"/>
            <a:headEnd/>
            <a:tailEnd/>
          </a:ln>
        </p:spPr>
        <p:txBody>
          <a:bodyPr lIns="91417" tIns="45708" rIns="91417" bIns="45708" anchor="ctr"/>
          <a:lstStyle/>
          <a:p>
            <a:pPr marL="0" algn="l" defTabSz="914400" rtl="0" eaLnBrk="1" fontAlgn="base" latinLnBrk="0" hangingPunct="1">
              <a:spcBef>
                <a:spcPct val="50000"/>
              </a:spcBef>
              <a:spcAft>
                <a:spcPct val="0"/>
              </a:spcAft>
            </a:pPr>
            <a:r>
              <a:rPr lang="en-US" altLang="zh-CN" sz="2000" kern="1200" dirty="0" smtClean="0">
                <a:solidFill>
                  <a:schemeClr val="tx1">
                    <a:lumMod val="65000"/>
                    <a:lumOff val="35000"/>
                  </a:schemeClr>
                </a:solidFill>
                <a:latin typeface="微软雅黑" pitchFamily="34" charset="-122"/>
                <a:ea typeface="微软雅黑" pitchFamily="34" charset="-122"/>
                <a:cs typeface="+mn-cs"/>
              </a:rPr>
              <a:t>http://teliss.blog.163.com</a:t>
            </a:r>
            <a:endParaRPr lang="en-US" altLang="zh-CN" sz="2000" kern="1200" dirty="0">
              <a:solidFill>
                <a:schemeClr val="tx1">
                  <a:lumMod val="65000"/>
                  <a:lumOff val="35000"/>
                </a:schemeClr>
              </a:solidFill>
              <a:latin typeface="微软雅黑" pitchFamily="34" charset="-122"/>
              <a:ea typeface="微软雅黑" pitchFamily="34" charset="-122"/>
              <a:cs typeface="+mn-cs"/>
            </a:endParaRPr>
          </a:p>
        </p:txBody>
      </p:sp>
      <p:sp>
        <p:nvSpPr>
          <p:cNvPr id="2" name="椭圆 1"/>
          <p:cNvSpPr/>
          <p:nvPr userDrawn="1"/>
        </p:nvSpPr>
        <p:spPr>
          <a:xfrm>
            <a:off x="2174739" y="4869159"/>
            <a:ext cx="2376263" cy="432049"/>
          </a:xfrm>
          <a:prstGeom prst="ellipse">
            <a:avLst/>
          </a:prstGeom>
          <a:solidFill>
            <a:schemeClr val="bg1">
              <a:lumMod val="75000"/>
            </a:schemeClr>
          </a:solidFill>
          <a:ln>
            <a:noFill/>
          </a:ln>
          <a:effectLst>
            <a:glow>
              <a:schemeClr val="accent1">
                <a:alpha val="28000"/>
              </a:schemeClr>
            </a:glow>
            <a:softEdge rad="165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19631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7"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6" name="矩形 25"/>
          <p:cNvSpPr/>
          <p:nvPr userDrawn="1"/>
        </p:nvSpPr>
        <p:spPr>
          <a:xfrm>
            <a:off x="0" y="0"/>
            <a:ext cx="12198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Rectangle 3"/>
          <p:cNvSpPr/>
          <p:nvPr userDrawn="1"/>
        </p:nvSpPr>
        <p:spPr bwMode="auto">
          <a:xfrm rot="16200000">
            <a:off x="-233403" y="695952"/>
            <a:ext cx="856800" cy="389993"/>
          </a:xfrm>
          <a:custGeom>
            <a:avLst/>
            <a:gdLst/>
            <a:ahLst/>
            <a:cxnLst/>
            <a:rect l="l" t="t" r="r" b="b"/>
            <a:pathLst>
              <a:path w="1512168" h="411499">
                <a:moveTo>
                  <a:pt x="0" y="0"/>
                </a:moveTo>
                <a:lnTo>
                  <a:pt x="1512168" y="0"/>
                </a:lnTo>
                <a:lnTo>
                  <a:pt x="1512168" y="111467"/>
                </a:lnTo>
                <a:lnTo>
                  <a:pt x="1512168" y="260647"/>
                </a:lnTo>
                <a:lnTo>
                  <a:pt x="1512168" y="351491"/>
                </a:lnTo>
                <a:cubicBezTo>
                  <a:pt x="1512168" y="384633"/>
                  <a:pt x="1485302" y="411499"/>
                  <a:pt x="1452160" y="411499"/>
                </a:cubicBezTo>
                <a:lnTo>
                  <a:pt x="60008" y="411499"/>
                </a:lnTo>
                <a:cubicBezTo>
                  <a:pt x="26866" y="411499"/>
                  <a:pt x="0" y="384633"/>
                  <a:pt x="0" y="351491"/>
                </a:cubicBezTo>
                <a:lnTo>
                  <a:pt x="0" y="260647"/>
                </a:lnTo>
                <a:lnTo>
                  <a:pt x="0" y="111467"/>
                </a:lnTo>
                <a:close/>
              </a:path>
            </a:pathLst>
          </a:custGeom>
          <a:solidFill>
            <a:srgbClr val="00B0F0"/>
          </a:solidFill>
          <a:ln w="9525" cap="flat" cmpd="sng" algn="ctr">
            <a:noFill/>
            <a:prstDash val="solid"/>
            <a:headEnd type="none" w="med" len="med"/>
            <a:tailEnd type="none" w="med" len="med"/>
          </a:ln>
          <a:effectLst/>
        </p:spPr>
        <p:txBody>
          <a:bodyPr rot="0" spcFirstLastPara="0" vertOverflow="overflow" horzOverflow="overflow" vert="horz" wrap="square" lIns="76109" tIns="38049" rIns="38049" bIns="76109" numCol="1" spcCol="0" rtlCol="0" fromWordArt="0" anchor="t" anchorCtr="0" forceAA="0" compatLnSpc="1">
            <a:prstTxWarp prst="textNoShape">
              <a:avLst/>
            </a:prstTxWarp>
            <a:noAutofit/>
          </a:bodyPr>
          <a:lstStyle/>
          <a:p>
            <a:pPr marL="0" marR="0" lvl="0" indent="0" defTabSz="913210" eaLnBrk="1" fontAlgn="auto" latinLnBrk="0" hangingPunct="1">
              <a:lnSpc>
                <a:spcPct val="100000"/>
              </a:lnSpc>
              <a:spcBef>
                <a:spcPts val="0"/>
              </a:spcBef>
              <a:spcAft>
                <a:spcPts val="0"/>
              </a:spcAft>
              <a:buClrTx/>
              <a:buSzTx/>
              <a:buFontTx/>
              <a:buNone/>
              <a:tabLst/>
              <a:defRPr/>
            </a:pPr>
            <a:endParaRPr kumimoji="0" lang="en-US" sz="1500" b="0" i="0" u="none" strike="noStrike" kern="0" cap="none" spc="-4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8" name="Rectangle 3"/>
          <p:cNvSpPr/>
          <p:nvPr userDrawn="1"/>
        </p:nvSpPr>
        <p:spPr bwMode="auto">
          <a:xfrm>
            <a:off x="455208" y="462959"/>
            <a:ext cx="1512168" cy="856390"/>
          </a:xfrm>
          <a:prstGeom prst="roundRect">
            <a:avLst>
              <a:gd name="adj" fmla="val 6940"/>
            </a:avLst>
          </a:prstGeom>
          <a:solidFill>
            <a:srgbClr val="00B0F0"/>
          </a:solidFill>
          <a:ln w="9525" cap="flat" cmpd="sng" algn="ctr">
            <a:noFill/>
            <a:prstDash val="solid"/>
            <a:headEnd type="none" w="med" len="med"/>
            <a:tailEnd type="none" w="med" len="med"/>
          </a:ln>
          <a:effectLst/>
        </p:spPr>
        <p:txBody>
          <a:bodyPr rot="0" spcFirstLastPara="0" vertOverflow="overflow" horzOverflow="overflow" vert="horz" wrap="square" lIns="76109" tIns="38049" rIns="38049" bIns="76109" numCol="1" spcCol="0" rtlCol="0" fromWordArt="0" anchor="t" anchorCtr="0" forceAA="0" compatLnSpc="1">
            <a:prstTxWarp prst="textNoShape">
              <a:avLst/>
            </a:prstTxWarp>
            <a:noAutofit/>
          </a:bodyPr>
          <a:lstStyle/>
          <a:p>
            <a:pPr defTabSz="913210"/>
            <a:endParaRPr lang="en-US" sz="1500" kern="0" spc="-40" dirty="0">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3" name="TextBox 15"/>
          <p:cNvSpPr txBox="1"/>
          <p:nvPr userDrawn="1"/>
        </p:nvSpPr>
        <p:spPr>
          <a:xfrm>
            <a:off x="455208" y="953247"/>
            <a:ext cx="1512168" cy="338554"/>
          </a:xfrm>
          <a:prstGeom prst="rect">
            <a:avLst/>
          </a:prstGeom>
          <a:noFill/>
        </p:spPr>
        <p:txBody>
          <a:bodyPr wrap="square" rtlCol="0">
            <a:spAutoFit/>
          </a:bodyPr>
          <a:lstStyle/>
          <a:p>
            <a:pPr algn="ctr"/>
            <a:r>
              <a:rPr lang="en-US" altLang="zh-CN" sz="1600" dirty="0" smtClean="0">
                <a:solidFill>
                  <a:schemeClr val="bg1"/>
                </a:solidFill>
                <a:latin typeface="Agency FB" panose="020B0503020202020204" pitchFamily="34" charset="0"/>
                <a:ea typeface="Adobe 宋体 Std L" pitchFamily="18" charset="-122"/>
              </a:rPr>
              <a:t>Contents Page</a:t>
            </a:r>
            <a:endParaRPr lang="zh-CN" altLang="en-US" sz="1600" dirty="0">
              <a:solidFill>
                <a:schemeClr val="bg1"/>
              </a:solidFill>
              <a:latin typeface="Agency FB" panose="020B0503020202020204" pitchFamily="34" charset="0"/>
              <a:ea typeface="Adobe 宋体 Std L" pitchFamily="18" charset="-122"/>
            </a:endParaRPr>
          </a:p>
        </p:txBody>
      </p:sp>
      <p:sp>
        <p:nvSpPr>
          <p:cNvPr id="14" name="文本框 13"/>
          <p:cNvSpPr txBox="1"/>
          <p:nvPr userDrawn="1"/>
        </p:nvSpPr>
        <p:spPr>
          <a:xfrm>
            <a:off x="455208" y="512714"/>
            <a:ext cx="1512168" cy="461665"/>
          </a:xfrm>
          <a:prstGeom prst="rect">
            <a:avLst/>
          </a:prstGeom>
          <a:noFill/>
        </p:spPr>
        <p:txBody>
          <a:bodyPr wrap="square" rtlCol="0">
            <a:spAutoFit/>
          </a:bodyPr>
          <a:lstStyle/>
          <a:p>
            <a:pPr algn="ctr"/>
            <a:r>
              <a:rPr lang="zh-CN" altLang="en-US" sz="2400" b="1" dirty="0" smtClean="0">
                <a:solidFill>
                  <a:schemeClr val="bg1"/>
                </a:solidFill>
                <a:ea typeface="微软雅黑"/>
              </a:rPr>
              <a:t>目录页</a:t>
            </a:r>
            <a:endParaRPr lang="zh-CN" altLang="en-US" sz="2400" b="1" dirty="0">
              <a:solidFill>
                <a:schemeClr val="bg1"/>
              </a:solidFill>
              <a:ea typeface="微软雅黑"/>
            </a:endParaRPr>
          </a:p>
        </p:txBody>
      </p:sp>
      <p:sp>
        <p:nvSpPr>
          <p:cNvPr id="41" name="矩形 40"/>
          <p:cNvSpPr/>
          <p:nvPr userDrawn="1"/>
        </p:nvSpPr>
        <p:spPr>
          <a:xfrm>
            <a:off x="4720496" y="0"/>
            <a:ext cx="306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userDrawn="1"/>
        </p:nvSpPr>
        <p:spPr>
          <a:xfrm>
            <a:off x="4675496" y="1340768"/>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3" name="椭圆 42"/>
          <p:cNvSpPr/>
          <p:nvPr userDrawn="1"/>
        </p:nvSpPr>
        <p:spPr>
          <a:xfrm>
            <a:off x="4675496" y="2321866"/>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4" name="椭圆 43"/>
          <p:cNvSpPr/>
          <p:nvPr userDrawn="1"/>
        </p:nvSpPr>
        <p:spPr>
          <a:xfrm>
            <a:off x="4675496" y="3302964"/>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5" name="椭圆 44"/>
          <p:cNvSpPr/>
          <p:nvPr userDrawn="1"/>
        </p:nvSpPr>
        <p:spPr>
          <a:xfrm>
            <a:off x="4675496" y="4284062"/>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6" name="椭圆 45"/>
          <p:cNvSpPr/>
          <p:nvPr userDrawn="1"/>
        </p:nvSpPr>
        <p:spPr>
          <a:xfrm>
            <a:off x="4675496" y="5265160"/>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7" name="TextBox 8"/>
          <p:cNvSpPr txBox="1"/>
          <p:nvPr userDrawn="1"/>
        </p:nvSpPr>
        <p:spPr>
          <a:xfrm>
            <a:off x="5595119" y="1277158"/>
            <a:ext cx="2376264" cy="523220"/>
          </a:xfrm>
          <a:prstGeom prst="rect">
            <a:avLst/>
          </a:prstGeom>
          <a:noFill/>
        </p:spPr>
        <p:txBody>
          <a:bodyPr wrap="square" rtlCol="0">
            <a:spAutoFit/>
          </a:bodyPr>
          <a:lstStyle/>
          <a:p>
            <a:pPr algn="l"/>
            <a:r>
              <a:rPr lang="zh-CN" altLang="en-US" sz="2800" b="1" dirty="0" smtClean="0">
                <a:solidFill>
                  <a:schemeClr val="tx1">
                    <a:lumMod val="65000"/>
                    <a:lumOff val="35000"/>
                  </a:schemeClr>
                </a:solidFill>
                <a:latin typeface="专业字体设计服务/WWW.ZTSGC.COM/"/>
                <a:ea typeface="微软雅黑" pitchFamily="34" charset="-122"/>
              </a:rPr>
              <a:t>逻辑与展示</a:t>
            </a:r>
            <a:endParaRPr lang="zh-CN" altLang="en-US" sz="2800" b="1" dirty="0">
              <a:solidFill>
                <a:schemeClr val="tx1">
                  <a:lumMod val="65000"/>
                  <a:lumOff val="35000"/>
                </a:schemeClr>
              </a:solidFill>
              <a:latin typeface="专业字体设计服务/WWW.ZTSGC.COM/"/>
              <a:ea typeface="微软雅黑" pitchFamily="34" charset="-122"/>
            </a:endParaRPr>
          </a:p>
        </p:txBody>
      </p:sp>
      <p:sp>
        <p:nvSpPr>
          <p:cNvPr id="48" name="TextBox 8"/>
          <p:cNvSpPr txBox="1"/>
          <p:nvPr userDrawn="1"/>
        </p:nvSpPr>
        <p:spPr>
          <a:xfrm>
            <a:off x="5595119" y="2258256"/>
            <a:ext cx="2376264" cy="523220"/>
          </a:xfrm>
          <a:prstGeom prst="rect">
            <a:avLst/>
          </a:prstGeom>
          <a:noFill/>
        </p:spPr>
        <p:txBody>
          <a:bodyPr wrap="square" rtlCol="0">
            <a:spAutoFit/>
          </a:bodyPr>
          <a:lstStyle/>
          <a:p>
            <a:pPr algn="l"/>
            <a:r>
              <a:rPr lang="zh-CN" altLang="en-US" sz="2800" b="1" dirty="0" smtClean="0">
                <a:solidFill>
                  <a:schemeClr val="tx1">
                    <a:lumMod val="65000"/>
                    <a:lumOff val="35000"/>
                  </a:schemeClr>
                </a:solidFill>
                <a:latin typeface="专业字体设计服务/WWW.ZTSGC.COM/"/>
                <a:ea typeface="微软雅黑" pitchFamily="34" charset="-122"/>
              </a:rPr>
              <a:t>版面设计</a:t>
            </a:r>
            <a:endParaRPr lang="zh-CN" altLang="en-US" sz="2800" b="1" dirty="0">
              <a:solidFill>
                <a:schemeClr val="tx1">
                  <a:lumMod val="65000"/>
                  <a:lumOff val="35000"/>
                </a:schemeClr>
              </a:solidFill>
              <a:latin typeface="专业字体设计服务/WWW.ZTSGC.COM/"/>
              <a:ea typeface="微软雅黑" pitchFamily="34" charset="-122"/>
            </a:endParaRPr>
          </a:p>
        </p:txBody>
      </p:sp>
      <p:sp>
        <p:nvSpPr>
          <p:cNvPr id="49" name="TextBox 8"/>
          <p:cNvSpPr txBox="1"/>
          <p:nvPr userDrawn="1"/>
        </p:nvSpPr>
        <p:spPr>
          <a:xfrm>
            <a:off x="5595119" y="3239354"/>
            <a:ext cx="2376264" cy="523220"/>
          </a:xfrm>
          <a:prstGeom prst="rect">
            <a:avLst/>
          </a:prstGeom>
          <a:noFill/>
        </p:spPr>
        <p:txBody>
          <a:bodyPr wrap="square" rtlCol="0">
            <a:spAutoFit/>
          </a:bodyPr>
          <a:lstStyle/>
          <a:p>
            <a:pPr algn="l"/>
            <a:r>
              <a:rPr lang="zh-CN" altLang="en-US" sz="2800" b="1" dirty="0" smtClean="0">
                <a:solidFill>
                  <a:srgbClr val="5F5E5C"/>
                </a:solidFill>
                <a:latin typeface="微软雅黑" pitchFamily="34" charset="-122"/>
                <a:ea typeface="微软雅黑" pitchFamily="34" charset="-122"/>
              </a:rPr>
              <a:t>素材选择</a:t>
            </a:r>
            <a:endParaRPr lang="zh-CN" altLang="en-US" sz="2800" b="1" dirty="0">
              <a:solidFill>
                <a:srgbClr val="5F5E5C"/>
              </a:solidFill>
              <a:latin typeface="微软雅黑" pitchFamily="34" charset="-122"/>
              <a:ea typeface="微软雅黑" pitchFamily="34" charset="-122"/>
            </a:endParaRPr>
          </a:p>
        </p:txBody>
      </p:sp>
      <p:sp>
        <p:nvSpPr>
          <p:cNvPr id="50" name="TextBox 8"/>
          <p:cNvSpPr txBox="1"/>
          <p:nvPr userDrawn="1"/>
        </p:nvSpPr>
        <p:spPr>
          <a:xfrm>
            <a:off x="5595119" y="4220452"/>
            <a:ext cx="2376264" cy="523220"/>
          </a:xfrm>
          <a:prstGeom prst="rect">
            <a:avLst/>
          </a:prstGeom>
          <a:noFill/>
        </p:spPr>
        <p:txBody>
          <a:bodyPr wrap="square" rtlCol="0">
            <a:spAutoFit/>
          </a:bodyPr>
          <a:lstStyle/>
          <a:p>
            <a:pPr algn="l"/>
            <a:r>
              <a:rPr lang="zh-CN" altLang="en-US" sz="2800" b="1" dirty="0" smtClean="0">
                <a:solidFill>
                  <a:srgbClr val="5F5E5C"/>
                </a:solidFill>
                <a:latin typeface="微软雅黑" pitchFamily="34" charset="-122"/>
                <a:ea typeface="微软雅黑" pitchFamily="34" charset="-122"/>
              </a:rPr>
              <a:t>动画运用</a:t>
            </a:r>
            <a:endParaRPr lang="zh-CN" altLang="en-US" sz="2800" b="1" dirty="0">
              <a:solidFill>
                <a:srgbClr val="5F5E5C"/>
              </a:solidFill>
              <a:latin typeface="微软雅黑" pitchFamily="34" charset="-122"/>
              <a:ea typeface="微软雅黑" pitchFamily="34" charset="-122"/>
            </a:endParaRPr>
          </a:p>
        </p:txBody>
      </p:sp>
      <p:sp>
        <p:nvSpPr>
          <p:cNvPr id="51" name="TextBox 8"/>
          <p:cNvSpPr txBox="1"/>
          <p:nvPr userDrawn="1"/>
        </p:nvSpPr>
        <p:spPr>
          <a:xfrm>
            <a:off x="5595119" y="5201550"/>
            <a:ext cx="2376264" cy="523220"/>
          </a:xfrm>
          <a:prstGeom prst="rect">
            <a:avLst/>
          </a:prstGeom>
          <a:noFill/>
        </p:spPr>
        <p:txBody>
          <a:bodyPr wrap="square" rtlCol="0">
            <a:spAutoFit/>
          </a:bodyPr>
          <a:lstStyle/>
          <a:p>
            <a:pPr algn="l"/>
            <a:r>
              <a:rPr lang="zh-CN" altLang="en-US" sz="2800" b="1" dirty="0" smtClean="0">
                <a:solidFill>
                  <a:srgbClr val="5F5E5C"/>
                </a:solidFill>
                <a:latin typeface="微软雅黑" pitchFamily="34" charset="-122"/>
                <a:ea typeface="微软雅黑" pitchFamily="34" charset="-122"/>
              </a:rPr>
              <a:t>字体与颜色</a:t>
            </a:r>
            <a:endParaRPr lang="zh-CN" altLang="en-US" sz="2800" b="1" dirty="0">
              <a:solidFill>
                <a:srgbClr val="5F5E5C"/>
              </a:solidFill>
              <a:latin typeface="微软雅黑" pitchFamily="34" charset="-122"/>
              <a:ea typeface="微软雅黑" pitchFamily="34" charset="-122"/>
            </a:endParaRPr>
          </a:p>
        </p:txBody>
      </p:sp>
      <p:sp>
        <p:nvSpPr>
          <p:cNvPr id="52" name="TextBox 15"/>
          <p:cNvSpPr txBox="1"/>
          <p:nvPr userDrawn="1"/>
        </p:nvSpPr>
        <p:spPr>
          <a:xfrm>
            <a:off x="11092878" y="6258798"/>
            <a:ext cx="982961" cy="338554"/>
          </a:xfrm>
          <a:prstGeom prst="rect">
            <a:avLst/>
          </a:prstGeom>
          <a:noFill/>
        </p:spPr>
        <p:txBody>
          <a:bodyPr wrap="none" rtlCol="0">
            <a:spAutoFit/>
          </a:bodyPr>
          <a:lstStyle/>
          <a:p>
            <a:r>
              <a:rPr lang="en-US" altLang="zh-CN" sz="1600" dirty="0" smtClean="0">
                <a:solidFill>
                  <a:schemeClr val="bg1">
                    <a:lumMod val="75000"/>
                  </a:schemeClr>
                </a:solidFill>
              </a:rPr>
              <a:t>—  </a:t>
            </a:r>
            <a:fld id="{2EEF1883-7A0E-4F66-9932-E581691AD397}" type="slidenum">
              <a:rPr lang="zh-CN" altLang="en-US" sz="1600" smtClean="0">
                <a:solidFill>
                  <a:schemeClr val="bg1">
                    <a:lumMod val="75000"/>
                  </a:schemeClr>
                </a:solidFill>
              </a:rPr>
              <a:pPr/>
              <a:t>‹#›</a:t>
            </a:fld>
            <a:r>
              <a:rPr lang="zh-CN" altLang="en-US" sz="1600" dirty="0" smtClean="0">
                <a:solidFill>
                  <a:schemeClr val="bg1">
                    <a:lumMod val="75000"/>
                  </a:schemeClr>
                </a:solidFill>
              </a:rPr>
              <a:t> </a:t>
            </a:r>
            <a:r>
              <a:rPr lang="en-US" altLang="zh-CN" sz="1600" dirty="0" smtClean="0">
                <a:solidFill>
                  <a:schemeClr val="bg1">
                    <a:lumMod val="75000"/>
                  </a:schemeClr>
                </a:solidFill>
              </a:rPr>
              <a:t>—</a:t>
            </a:r>
            <a:r>
              <a:rPr lang="zh-CN" altLang="en-US" sz="1600" dirty="0" smtClean="0">
                <a:solidFill>
                  <a:schemeClr val="bg1">
                    <a:lumMod val="75000"/>
                  </a:schemeClr>
                </a:solidFill>
              </a:rPr>
              <a:t> </a:t>
            </a:r>
            <a:endParaRPr lang="zh-CN" altLang="en-US" sz="1600" b="0" dirty="0">
              <a:solidFill>
                <a:schemeClr val="bg1">
                  <a:lumMod val="75000"/>
                </a:schemeClr>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1+#ppt_w/2"/>
                                          </p:val>
                                        </p:tav>
                                        <p:tav tm="100000">
                                          <p:val>
                                            <p:strVal val="#ppt_x"/>
                                          </p:val>
                                        </p:tav>
                                      </p:tavLst>
                                    </p:anim>
                                    <p:anim calcmode="lin" valueType="num">
                                      <p:cBhvr additive="base">
                                        <p:cTn id="8" dur="500" fill="hold"/>
                                        <p:tgtEl>
                                          <p:spTgt spid="47"/>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100"/>
                                  </p:stCondLst>
                                  <p:childTnLst>
                                    <p:set>
                                      <p:cBhvr>
                                        <p:cTn id="10" dur="1" fill="hold">
                                          <p:stCondLst>
                                            <p:cond delay="0"/>
                                          </p:stCondLst>
                                        </p:cTn>
                                        <p:tgtEl>
                                          <p:spTgt spid="48"/>
                                        </p:tgtEl>
                                        <p:attrNameLst>
                                          <p:attrName>style.visibility</p:attrName>
                                        </p:attrNameLst>
                                      </p:cBhvr>
                                      <p:to>
                                        <p:strVal val="visible"/>
                                      </p:to>
                                    </p:set>
                                    <p:anim calcmode="lin" valueType="num">
                                      <p:cBhvr additive="base">
                                        <p:cTn id="11" dur="500" fill="hold"/>
                                        <p:tgtEl>
                                          <p:spTgt spid="48"/>
                                        </p:tgtEl>
                                        <p:attrNameLst>
                                          <p:attrName>ppt_x</p:attrName>
                                        </p:attrNameLst>
                                      </p:cBhvr>
                                      <p:tavLst>
                                        <p:tav tm="0">
                                          <p:val>
                                            <p:strVal val="1+#ppt_w/2"/>
                                          </p:val>
                                        </p:tav>
                                        <p:tav tm="100000">
                                          <p:val>
                                            <p:strVal val="#ppt_x"/>
                                          </p:val>
                                        </p:tav>
                                      </p:tavLst>
                                    </p:anim>
                                    <p:anim calcmode="lin" valueType="num">
                                      <p:cBhvr additive="base">
                                        <p:cTn id="12" dur="500" fill="hold"/>
                                        <p:tgtEl>
                                          <p:spTgt spid="48"/>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200"/>
                                  </p:stCondLst>
                                  <p:childTnLst>
                                    <p:set>
                                      <p:cBhvr>
                                        <p:cTn id="14" dur="1" fill="hold">
                                          <p:stCondLst>
                                            <p:cond delay="0"/>
                                          </p:stCondLst>
                                        </p:cTn>
                                        <p:tgtEl>
                                          <p:spTgt spid="49"/>
                                        </p:tgtEl>
                                        <p:attrNameLst>
                                          <p:attrName>style.visibility</p:attrName>
                                        </p:attrNameLst>
                                      </p:cBhvr>
                                      <p:to>
                                        <p:strVal val="visible"/>
                                      </p:to>
                                    </p:set>
                                    <p:anim calcmode="lin" valueType="num">
                                      <p:cBhvr additive="base">
                                        <p:cTn id="15" dur="500" fill="hold"/>
                                        <p:tgtEl>
                                          <p:spTgt spid="49"/>
                                        </p:tgtEl>
                                        <p:attrNameLst>
                                          <p:attrName>ppt_x</p:attrName>
                                        </p:attrNameLst>
                                      </p:cBhvr>
                                      <p:tavLst>
                                        <p:tav tm="0">
                                          <p:val>
                                            <p:strVal val="1+#ppt_w/2"/>
                                          </p:val>
                                        </p:tav>
                                        <p:tav tm="100000">
                                          <p:val>
                                            <p:strVal val="#ppt_x"/>
                                          </p:val>
                                        </p:tav>
                                      </p:tavLst>
                                    </p:anim>
                                    <p:anim calcmode="lin" valueType="num">
                                      <p:cBhvr additive="base">
                                        <p:cTn id="16" dur="500" fill="hold"/>
                                        <p:tgtEl>
                                          <p:spTgt spid="49"/>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30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500" fill="hold"/>
                                        <p:tgtEl>
                                          <p:spTgt spid="50"/>
                                        </p:tgtEl>
                                        <p:attrNameLst>
                                          <p:attrName>ppt_x</p:attrName>
                                        </p:attrNameLst>
                                      </p:cBhvr>
                                      <p:tavLst>
                                        <p:tav tm="0">
                                          <p:val>
                                            <p:strVal val="1+#ppt_w/2"/>
                                          </p:val>
                                        </p:tav>
                                        <p:tav tm="100000">
                                          <p:val>
                                            <p:strVal val="#ppt_x"/>
                                          </p:val>
                                        </p:tav>
                                      </p:tavLst>
                                    </p:anim>
                                    <p:anim calcmode="lin" valueType="num">
                                      <p:cBhvr additive="base">
                                        <p:cTn id="20" dur="500" fill="hold"/>
                                        <p:tgtEl>
                                          <p:spTgt spid="50"/>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400"/>
                                  </p:stCondLst>
                                  <p:childTnLst>
                                    <p:set>
                                      <p:cBhvr>
                                        <p:cTn id="22" dur="1" fill="hold">
                                          <p:stCondLst>
                                            <p:cond delay="0"/>
                                          </p:stCondLst>
                                        </p:cTn>
                                        <p:tgtEl>
                                          <p:spTgt spid="51"/>
                                        </p:tgtEl>
                                        <p:attrNameLst>
                                          <p:attrName>style.visibility</p:attrName>
                                        </p:attrNameLst>
                                      </p:cBhvr>
                                      <p:to>
                                        <p:strVal val="visible"/>
                                      </p:to>
                                    </p:set>
                                    <p:anim calcmode="lin" valueType="num">
                                      <p:cBhvr additive="base">
                                        <p:cTn id="23" dur="500" fill="hold"/>
                                        <p:tgtEl>
                                          <p:spTgt spid="51"/>
                                        </p:tgtEl>
                                        <p:attrNameLst>
                                          <p:attrName>ppt_x</p:attrName>
                                        </p:attrNameLst>
                                      </p:cBhvr>
                                      <p:tavLst>
                                        <p:tav tm="0">
                                          <p:val>
                                            <p:strVal val="1+#ppt_w/2"/>
                                          </p:val>
                                        </p:tav>
                                        <p:tav tm="100000">
                                          <p:val>
                                            <p:strVal val="#ppt_x"/>
                                          </p:val>
                                        </p:tav>
                                      </p:tavLst>
                                    </p:anim>
                                    <p:anim calcmode="lin" valueType="num">
                                      <p:cBhvr additive="base">
                                        <p:cTn id="24"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49" grpId="0"/>
      <p:bldP spid="50" grpId="0"/>
      <p:bldP spid="51"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8" name="矩形 7"/>
          <p:cNvSpPr/>
          <p:nvPr userDrawn="1"/>
        </p:nvSpPr>
        <p:spPr>
          <a:xfrm>
            <a:off x="0" y="0"/>
            <a:ext cx="12198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3"/>
          <p:cNvSpPr/>
          <p:nvPr userDrawn="1"/>
        </p:nvSpPr>
        <p:spPr bwMode="auto">
          <a:xfrm rot="16200000">
            <a:off x="-233403" y="695952"/>
            <a:ext cx="856800" cy="389993"/>
          </a:xfrm>
          <a:custGeom>
            <a:avLst/>
            <a:gdLst/>
            <a:ahLst/>
            <a:cxnLst/>
            <a:rect l="l" t="t" r="r" b="b"/>
            <a:pathLst>
              <a:path w="1512168" h="411499">
                <a:moveTo>
                  <a:pt x="0" y="0"/>
                </a:moveTo>
                <a:lnTo>
                  <a:pt x="1512168" y="0"/>
                </a:lnTo>
                <a:lnTo>
                  <a:pt x="1512168" y="111467"/>
                </a:lnTo>
                <a:lnTo>
                  <a:pt x="1512168" y="260647"/>
                </a:lnTo>
                <a:lnTo>
                  <a:pt x="1512168" y="351491"/>
                </a:lnTo>
                <a:cubicBezTo>
                  <a:pt x="1512168" y="384633"/>
                  <a:pt x="1485302" y="411499"/>
                  <a:pt x="1452160" y="411499"/>
                </a:cubicBezTo>
                <a:lnTo>
                  <a:pt x="60008" y="411499"/>
                </a:lnTo>
                <a:cubicBezTo>
                  <a:pt x="26866" y="411499"/>
                  <a:pt x="0" y="384633"/>
                  <a:pt x="0" y="351491"/>
                </a:cubicBezTo>
                <a:lnTo>
                  <a:pt x="0" y="260647"/>
                </a:lnTo>
                <a:lnTo>
                  <a:pt x="0" y="111467"/>
                </a:lnTo>
                <a:close/>
              </a:path>
            </a:pathLst>
          </a:custGeom>
          <a:solidFill>
            <a:srgbClr val="00B0F0"/>
          </a:solidFill>
          <a:ln w="9525" cap="flat" cmpd="sng" algn="ctr">
            <a:noFill/>
            <a:prstDash val="solid"/>
            <a:headEnd type="none" w="med" len="med"/>
            <a:tailEnd type="none" w="med" len="med"/>
          </a:ln>
          <a:effectLst/>
        </p:spPr>
        <p:txBody>
          <a:bodyPr rot="0" spcFirstLastPara="0" vertOverflow="overflow" horzOverflow="overflow" vert="horz" wrap="square" lIns="76109" tIns="38049" rIns="38049" bIns="76109" numCol="1" spcCol="0" rtlCol="0" fromWordArt="0" anchor="t" anchorCtr="0" forceAA="0" compatLnSpc="1">
            <a:prstTxWarp prst="textNoShape">
              <a:avLst/>
            </a:prstTxWarp>
            <a:noAutofit/>
          </a:bodyPr>
          <a:lstStyle/>
          <a:p>
            <a:pPr marL="0" marR="0" lvl="0" indent="0" defTabSz="913210" eaLnBrk="1" fontAlgn="auto" latinLnBrk="0" hangingPunct="1">
              <a:lnSpc>
                <a:spcPct val="100000"/>
              </a:lnSpc>
              <a:spcBef>
                <a:spcPts val="0"/>
              </a:spcBef>
              <a:spcAft>
                <a:spcPts val="0"/>
              </a:spcAft>
              <a:buClrTx/>
              <a:buSzTx/>
              <a:buFontTx/>
              <a:buNone/>
              <a:tabLst/>
              <a:defRPr/>
            </a:pPr>
            <a:endParaRPr kumimoji="0" lang="en-US" sz="1500" b="0" i="0" u="none" strike="noStrike" kern="0" cap="none" spc="-4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 name="Rectangle 3"/>
          <p:cNvSpPr/>
          <p:nvPr userDrawn="1"/>
        </p:nvSpPr>
        <p:spPr bwMode="auto">
          <a:xfrm>
            <a:off x="455208" y="462959"/>
            <a:ext cx="1512168" cy="856390"/>
          </a:xfrm>
          <a:prstGeom prst="roundRect">
            <a:avLst>
              <a:gd name="adj" fmla="val 6940"/>
            </a:avLst>
          </a:prstGeom>
          <a:solidFill>
            <a:srgbClr val="00B0F0"/>
          </a:solidFill>
          <a:ln w="9525" cap="flat" cmpd="sng" algn="ctr">
            <a:noFill/>
            <a:prstDash val="solid"/>
            <a:headEnd type="none" w="med" len="med"/>
            <a:tailEnd type="none" w="med" len="med"/>
          </a:ln>
          <a:effectLst/>
        </p:spPr>
        <p:txBody>
          <a:bodyPr rot="0" spcFirstLastPara="0" vertOverflow="overflow" horzOverflow="overflow" vert="horz" wrap="square" lIns="76109" tIns="38049" rIns="38049" bIns="76109" numCol="1" spcCol="0" rtlCol="0" fromWordArt="0" anchor="t" anchorCtr="0" forceAA="0" compatLnSpc="1">
            <a:prstTxWarp prst="textNoShape">
              <a:avLst/>
            </a:prstTxWarp>
            <a:noAutofit/>
          </a:bodyPr>
          <a:lstStyle/>
          <a:p>
            <a:pPr defTabSz="913210"/>
            <a:endParaRPr lang="en-US" sz="1500" kern="0" spc="-40" dirty="0">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 name="TextBox 15"/>
          <p:cNvSpPr txBox="1"/>
          <p:nvPr userDrawn="1"/>
        </p:nvSpPr>
        <p:spPr>
          <a:xfrm>
            <a:off x="455208" y="953248"/>
            <a:ext cx="1512167" cy="338554"/>
          </a:xfrm>
          <a:prstGeom prst="rect">
            <a:avLst/>
          </a:prstGeom>
          <a:noFill/>
        </p:spPr>
        <p:txBody>
          <a:bodyPr wrap="square" rtlCol="0">
            <a:spAutoFit/>
          </a:bodyPr>
          <a:lstStyle/>
          <a:p>
            <a:pPr algn="ctr"/>
            <a:r>
              <a:rPr lang="en-US" altLang="zh-CN" sz="1600" dirty="0" smtClean="0">
                <a:solidFill>
                  <a:schemeClr val="bg1"/>
                </a:solidFill>
                <a:latin typeface="Agency FB" panose="020B0503020202020204" pitchFamily="34" charset="0"/>
                <a:ea typeface="Adobe 宋体 Std L" pitchFamily="18" charset="-122"/>
              </a:rPr>
              <a:t>Transition Page</a:t>
            </a:r>
          </a:p>
        </p:txBody>
      </p:sp>
      <p:sp>
        <p:nvSpPr>
          <p:cNvPr id="11" name="文本框 10"/>
          <p:cNvSpPr txBox="1"/>
          <p:nvPr userDrawn="1"/>
        </p:nvSpPr>
        <p:spPr>
          <a:xfrm>
            <a:off x="455208" y="512714"/>
            <a:ext cx="1512167" cy="461665"/>
          </a:xfrm>
          <a:prstGeom prst="rect">
            <a:avLst/>
          </a:prstGeom>
          <a:noFill/>
        </p:spPr>
        <p:txBody>
          <a:bodyPr wrap="square" rtlCol="0">
            <a:spAutoFit/>
          </a:bodyPr>
          <a:lstStyle/>
          <a:p>
            <a:pPr algn="ctr"/>
            <a:r>
              <a:rPr lang="zh-CN" altLang="en-US" sz="2400" b="1" dirty="0" smtClean="0">
                <a:solidFill>
                  <a:schemeClr val="bg1"/>
                </a:solidFill>
                <a:ea typeface="微软雅黑"/>
              </a:rPr>
              <a:t>过渡页</a:t>
            </a:r>
          </a:p>
        </p:txBody>
      </p:sp>
      <p:sp>
        <p:nvSpPr>
          <p:cNvPr id="21" name="TextBox 15"/>
          <p:cNvSpPr txBox="1"/>
          <p:nvPr userDrawn="1"/>
        </p:nvSpPr>
        <p:spPr>
          <a:xfrm>
            <a:off x="11092878" y="6258798"/>
            <a:ext cx="982961" cy="338554"/>
          </a:xfrm>
          <a:prstGeom prst="rect">
            <a:avLst/>
          </a:prstGeom>
          <a:noFill/>
        </p:spPr>
        <p:txBody>
          <a:bodyPr wrap="none" rtlCol="0">
            <a:spAutoFit/>
          </a:bodyPr>
          <a:lstStyle/>
          <a:p>
            <a:r>
              <a:rPr lang="en-US" altLang="zh-CN" sz="1600" dirty="0" smtClean="0">
                <a:solidFill>
                  <a:schemeClr val="bg1">
                    <a:lumMod val="75000"/>
                  </a:schemeClr>
                </a:solidFill>
              </a:rPr>
              <a:t>—  </a:t>
            </a:r>
            <a:fld id="{2EEF1883-7A0E-4F66-9932-E581691AD397}" type="slidenum">
              <a:rPr lang="zh-CN" altLang="en-US" sz="1600" smtClean="0">
                <a:solidFill>
                  <a:schemeClr val="bg1">
                    <a:lumMod val="75000"/>
                  </a:schemeClr>
                </a:solidFill>
              </a:rPr>
              <a:pPr/>
              <a:t>‹#›</a:t>
            </a:fld>
            <a:r>
              <a:rPr lang="zh-CN" altLang="en-US" sz="1600" dirty="0" smtClean="0">
                <a:solidFill>
                  <a:schemeClr val="bg1">
                    <a:lumMod val="75000"/>
                  </a:schemeClr>
                </a:solidFill>
              </a:rPr>
              <a:t> </a:t>
            </a:r>
            <a:r>
              <a:rPr lang="en-US" altLang="zh-CN" sz="1600" dirty="0" smtClean="0">
                <a:solidFill>
                  <a:schemeClr val="bg1">
                    <a:lumMod val="75000"/>
                  </a:schemeClr>
                </a:solidFill>
              </a:rPr>
              <a:t>—</a:t>
            </a:r>
            <a:r>
              <a:rPr lang="zh-CN" altLang="en-US" sz="1600" dirty="0" smtClean="0">
                <a:solidFill>
                  <a:schemeClr val="bg1">
                    <a:lumMod val="75000"/>
                  </a:schemeClr>
                </a:solidFill>
              </a:rPr>
              <a:t> </a:t>
            </a:r>
            <a:endParaRPr lang="zh-CN" altLang="en-US" sz="1600" b="0" dirty="0">
              <a:solidFill>
                <a:schemeClr val="bg1">
                  <a:lumMod val="75000"/>
                </a:schemeClr>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矩形 1"/>
          <p:cNvSpPr/>
          <p:nvPr userDrawn="1"/>
        </p:nvSpPr>
        <p:spPr>
          <a:xfrm>
            <a:off x="360039" y="0"/>
            <a:ext cx="336947" cy="9087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360039" y="908720"/>
            <a:ext cx="4369396"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8"/>
          <p:cNvSpPr txBox="1"/>
          <p:nvPr userDrawn="1"/>
        </p:nvSpPr>
        <p:spPr>
          <a:xfrm>
            <a:off x="966311" y="260648"/>
            <a:ext cx="3763124" cy="584775"/>
          </a:xfrm>
          <a:prstGeom prst="rect">
            <a:avLst/>
          </a:prstGeom>
          <a:noFill/>
        </p:spPr>
        <p:txBody>
          <a:bodyPr wrap="square" rtlCol="0">
            <a:spAutoFit/>
          </a:bodyPr>
          <a:lstStyle/>
          <a:p>
            <a:r>
              <a:rPr lang="zh-CN" altLang="en-US" sz="2400" b="0" dirty="0" smtClean="0">
                <a:solidFill>
                  <a:srgbClr val="5F5E5C"/>
                </a:solidFill>
                <a:latin typeface="华康俪金黑W8(P)" pitchFamily="34" charset="-122"/>
                <a:ea typeface="华康俪金黑W8(P)" pitchFamily="34" charset="-122"/>
              </a:rPr>
              <a:t>第一章</a:t>
            </a:r>
            <a:r>
              <a:rPr lang="en-US" altLang="zh-CN" sz="2400" b="0" dirty="0" smtClean="0">
                <a:solidFill>
                  <a:srgbClr val="5F5E5C"/>
                </a:solidFill>
                <a:latin typeface="华康俪金黑W8(P)" pitchFamily="34" charset="-122"/>
                <a:ea typeface="华康俪金黑W8(P)" pitchFamily="34" charset="-122"/>
              </a:rPr>
              <a:t>  </a:t>
            </a:r>
            <a:r>
              <a:rPr lang="zh-CN" altLang="en-US" sz="3200" b="0" dirty="0" smtClean="0">
                <a:solidFill>
                  <a:srgbClr val="5F5E5C"/>
                </a:solidFill>
                <a:latin typeface="华康俪金黑W8(P)" pitchFamily="34" charset="-122"/>
                <a:ea typeface="华康俪金黑W8(P)" pitchFamily="34" charset="-122"/>
              </a:rPr>
              <a:t>逻辑与展示</a:t>
            </a:r>
            <a:endParaRPr lang="zh-CN" altLang="en-US" sz="3200" b="0" dirty="0">
              <a:solidFill>
                <a:srgbClr val="5F5E5C"/>
              </a:solidFill>
              <a:latin typeface="华康俪金黑W8(P)" pitchFamily="34" charset="-122"/>
              <a:ea typeface="华康俪金黑W8(P)" pitchFamily="34" charset="-122"/>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2" name="矩形 1"/>
          <p:cNvSpPr/>
          <p:nvPr userDrawn="1"/>
        </p:nvSpPr>
        <p:spPr>
          <a:xfrm>
            <a:off x="360039" y="0"/>
            <a:ext cx="336947" cy="9087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360039" y="908720"/>
            <a:ext cx="4369396"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8"/>
          <p:cNvSpPr txBox="1"/>
          <p:nvPr userDrawn="1"/>
        </p:nvSpPr>
        <p:spPr>
          <a:xfrm>
            <a:off x="966311" y="260648"/>
            <a:ext cx="3763124" cy="584775"/>
          </a:xfrm>
          <a:prstGeom prst="rect">
            <a:avLst/>
          </a:prstGeom>
          <a:noFill/>
        </p:spPr>
        <p:txBody>
          <a:bodyPr wrap="square" rtlCol="0">
            <a:spAutoFit/>
          </a:bodyPr>
          <a:lstStyle/>
          <a:p>
            <a:r>
              <a:rPr lang="zh-CN" altLang="en-US" sz="2400" b="0" dirty="0" smtClean="0">
                <a:solidFill>
                  <a:srgbClr val="5F5E5C"/>
                </a:solidFill>
                <a:latin typeface="华康俪金黑W8(P)" pitchFamily="34" charset="-122"/>
                <a:ea typeface="华康俪金黑W8(P)" pitchFamily="34" charset="-122"/>
              </a:rPr>
              <a:t>第二章</a:t>
            </a:r>
            <a:r>
              <a:rPr lang="en-US" altLang="zh-CN" sz="2400" b="0" dirty="0" smtClean="0">
                <a:solidFill>
                  <a:srgbClr val="5F5E5C"/>
                </a:solidFill>
                <a:latin typeface="华康俪金黑W8(P)" pitchFamily="34" charset="-122"/>
                <a:ea typeface="华康俪金黑W8(P)" pitchFamily="34" charset="-122"/>
              </a:rPr>
              <a:t>  </a:t>
            </a:r>
            <a:r>
              <a:rPr lang="zh-CN" altLang="en-US" sz="3200" b="0" dirty="0" smtClean="0">
                <a:solidFill>
                  <a:srgbClr val="5F5E5C"/>
                </a:solidFill>
                <a:latin typeface="华康俪金黑W8(P)" pitchFamily="34" charset="-122"/>
                <a:ea typeface="华康俪金黑W8(P)" pitchFamily="34" charset="-122"/>
              </a:rPr>
              <a:t>版面设计</a:t>
            </a:r>
            <a:endParaRPr lang="zh-CN" altLang="en-US" sz="3200" b="0" dirty="0">
              <a:solidFill>
                <a:srgbClr val="5F5E5C"/>
              </a:solidFill>
              <a:latin typeface="华康俪金黑W8(P)" pitchFamily="34" charset="-122"/>
              <a:ea typeface="华康俪金黑W8(P)" pitchFamily="34" charset="-122"/>
            </a:endParaRPr>
          </a:p>
        </p:txBody>
      </p:sp>
    </p:spTree>
    <p:extLst>
      <p:ext uri="{BB962C8B-B14F-4D97-AF65-F5344CB8AC3E}">
        <p14:creationId xmlns:p14="http://schemas.microsoft.com/office/powerpoint/2010/main" val="30180723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2" name="矩形 1"/>
          <p:cNvSpPr/>
          <p:nvPr userDrawn="1"/>
        </p:nvSpPr>
        <p:spPr>
          <a:xfrm>
            <a:off x="360039" y="0"/>
            <a:ext cx="336947" cy="9087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360039" y="908720"/>
            <a:ext cx="4369396"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8"/>
          <p:cNvSpPr txBox="1"/>
          <p:nvPr userDrawn="1"/>
        </p:nvSpPr>
        <p:spPr>
          <a:xfrm>
            <a:off x="966311" y="260648"/>
            <a:ext cx="3763124" cy="584775"/>
          </a:xfrm>
          <a:prstGeom prst="rect">
            <a:avLst/>
          </a:prstGeom>
          <a:noFill/>
        </p:spPr>
        <p:txBody>
          <a:bodyPr wrap="square" rtlCol="0">
            <a:spAutoFit/>
          </a:bodyPr>
          <a:lstStyle/>
          <a:p>
            <a:r>
              <a:rPr lang="zh-CN" altLang="en-US" sz="2400" b="0" dirty="0" smtClean="0">
                <a:solidFill>
                  <a:srgbClr val="5F5E5C"/>
                </a:solidFill>
                <a:latin typeface="华康俪金黑W8(P)" pitchFamily="34" charset="-122"/>
                <a:ea typeface="华康俪金黑W8(P)" pitchFamily="34" charset="-122"/>
              </a:rPr>
              <a:t>第三章</a:t>
            </a:r>
            <a:r>
              <a:rPr lang="en-US" altLang="zh-CN" sz="2400" b="0" dirty="0" smtClean="0">
                <a:solidFill>
                  <a:srgbClr val="5F5E5C"/>
                </a:solidFill>
                <a:latin typeface="华康俪金黑W8(P)" pitchFamily="34" charset="-122"/>
                <a:ea typeface="华康俪金黑W8(P)" pitchFamily="34" charset="-122"/>
              </a:rPr>
              <a:t>  </a:t>
            </a:r>
            <a:r>
              <a:rPr lang="zh-CN" altLang="en-US" sz="3200" b="0" dirty="0" smtClean="0">
                <a:solidFill>
                  <a:srgbClr val="5F5E5C"/>
                </a:solidFill>
                <a:latin typeface="华康俪金黑W8(P)" pitchFamily="34" charset="-122"/>
                <a:ea typeface="华康俪金黑W8(P)" pitchFamily="34" charset="-122"/>
              </a:rPr>
              <a:t>素材选择</a:t>
            </a:r>
            <a:endParaRPr lang="zh-CN" altLang="en-US" sz="3200" b="0" dirty="0">
              <a:solidFill>
                <a:srgbClr val="5F5E5C"/>
              </a:solidFill>
              <a:latin typeface="华康俪金黑W8(P)" pitchFamily="34" charset="-122"/>
              <a:ea typeface="华康俪金黑W8(P)" pitchFamily="34" charset="-122"/>
            </a:endParaRPr>
          </a:p>
        </p:txBody>
      </p:sp>
    </p:spTree>
    <p:extLst>
      <p:ext uri="{BB962C8B-B14F-4D97-AF65-F5344CB8AC3E}">
        <p14:creationId xmlns:p14="http://schemas.microsoft.com/office/powerpoint/2010/main" val="31930880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2" name="矩形 1"/>
          <p:cNvSpPr/>
          <p:nvPr userDrawn="1"/>
        </p:nvSpPr>
        <p:spPr>
          <a:xfrm>
            <a:off x="360039" y="0"/>
            <a:ext cx="336947" cy="9087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360039" y="908720"/>
            <a:ext cx="4369396"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8"/>
          <p:cNvSpPr txBox="1"/>
          <p:nvPr userDrawn="1"/>
        </p:nvSpPr>
        <p:spPr>
          <a:xfrm>
            <a:off x="966311" y="260648"/>
            <a:ext cx="3763124" cy="584775"/>
          </a:xfrm>
          <a:prstGeom prst="rect">
            <a:avLst/>
          </a:prstGeom>
          <a:noFill/>
        </p:spPr>
        <p:txBody>
          <a:bodyPr wrap="square" rtlCol="0">
            <a:spAutoFit/>
          </a:bodyPr>
          <a:lstStyle/>
          <a:p>
            <a:r>
              <a:rPr lang="zh-CN" altLang="en-US" sz="2400" b="0" dirty="0" smtClean="0">
                <a:solidFill>
                  <a:srgbClr val="5F5E5C"/>
                </a:solidFill>
                <a:latin typeface="华康俪金黑W8(P)" pitchFamily="34" charset="-122"/>
                <a:ea typeface="华康俪金黑W8(P)" pitchFamily="34" charset="-122"/>
              </a:rPr>
              <a:t>第四章</a:t>
            </a:r>
            <a:r>
              <a:rPr lang="en-US" altLang="zh-CN" sz="2400" b="0" dirty="0" smtClean="0">
                <a:solidFill>
                  <a:srgbClr val="5F5E5C"/>
                </a:solidFill>
                <a:latin typeface="华康俪金黑W8(P)" pitchFamily="34" charset="-122"/>
                <a:ea typeface="华康俪金黑W8(P)" pitchFamily="34" charset="-122"/>
              </a:rPr>
              <a:t>  </a:t>
            </a:r>
            <a:r>
              <a:rPr lang="zh-CN" altLang="en-US" sz="3200" b="0" dirty="0" smtClean="0">
                <a:solidFill>
                  <a:srgbClr val="5F5E5C"/>
                </a:solidFill>
                <a:latin typeface="华康俪金黑W8(P)" pitchFamily="34" charset="-122"/>
                <a:ea typeface="华康俪金黑W8(P)" pitchFamily="34" charset="-122"/>
              </a:rPr>
              <a:t>动画运用</a:t>
            </a:r>
            <a:endParaRPr lang="zh-CN" altLang="en-US" sz="3200" b="0" dirty="0">
              <a:solidFill>
                <a:srgbClr val="5F5E5C"/>
              </a:solidFill>
              <a:latin typeface="华康俪金黑W8(P)" pitchFamily="34" charset="-122"/>
              <a:ea typeface="华康俪金黑W8(P)" pitchFamily="34" charset="-122"/>
            </a:endParaRPr>
          </a:p>
        </p:txBody>
      </p:sp>
    </p:spTree>
    <p:extLst>
      <p:ext uri="{BB962C8B-B14F-4D97-AF65-F5344CB8AC3E}">
        <p14:creationId xmlns:p14="http://schemas.microsoft.com/office/powerpoint/2010/main" val="33817075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2" name="矩形 1"/>
          <p:cNvSpPr/>
          <p:nvPr userDrawn="1"/>
        </p:nvSpPr>
        <p:spPr>
          <a:xfrm>
            <a:off x="360039" y="0"/>
            <a:ext cx="336947" cy="9087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360039" y="908720"/>
            <a:ext cx="4369396"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8"/>
          <p:cNvSpPr txBox="1"/>
          <p:nvPr userDrawn="1"/>
        </p:nvSpPr>
        <p:spPr>
          <a:xfrm>
            <a:off x="966311" y="260648"/>
            <a:ext cx="3763124" cy="584775"/>
          </a:xfrm>
          <a:prstGeom prst="rect">
            <a:avLst/>
          </a:prstGeom>
          <a:noFill/>
        </p:spPr>
        <p:txBody>
          <a:bodyPr wrap="square" rtlCol="0">
            <a:spAutoFit/>
          </a:bodyPr>
          <a:lstStyle/>
          <a:p>
            <a:r>
              <a:rPr lang="zh-CN" altLang="en-US" sz="2400" b="0" dirty="0" smtClean="0">
                <a:solidFill>
                  <a:srgbClr val="5F5E5C"/>
                </a:solidFill>
                <a:latin typeface="华康俪金黑W8(P)" pitchFamily="34" charset="-122"/>
                <a:ea typeface="华康俪金黑W8(P)" pitchFamily="34" charset="-122"/>
              </a:rPr>
              <a:t>第五章</a:t>
            </a:r>
            <a:r>
              <a:rPr lang="en-US" altLang="zh-CN" sz="2400" b="0" dirty="0" smtClean="0">
                <a:solidFill>
                  <a:srgbClr val="5F5E5C"/>
                </a:solidFill>
                <a:latin typeface="华康俪金黑W8(P)" pitchFamily="34" charset="-122"/>
                <a:ea typeface="华康俪金黑W8(P)" pitchFamily="34" charset="-122"/>
              </a:rPr>
              <a:t>  </a:t>
            </a:r>
            <a:r>
              <a:rPr lang="zh-CN" altLang="en-US" sz="3200" b="0" dirty="0" smtClean="0">
                <a:solidFill>
                  <a:srgbClr val="5F5E5C"/>
                </a:solidFill>
                <a:latin typeface="华康俪金黑W8(P)" pitchFamily="34" charset="-122"/>
                <a:ea typeface="华康俪金黑W8(P)" pitchFamily="34" charset="-122"/>
              </a:rPr>
              <a:t>字体与颜色</a:t>
            </a:r>
            <a:endParaRPr lang="zh-CN" altLang="en-US" sz="3200" b="0" dirty="0">
              <a:solidFill>
                <a:srgbClr val="5F5E5C"/>
              </a:solidFill>
              <a:latin typeface="华康俪金黑W8(P)" pitchFamily="34" charset="-122"/>
              <a:ea typeface="华康俪金黑W8(P)" pitchFamily="34" charset="-122"/>
            </a:endParaRPr>
          </a:p>
        </p:txBody>
      </p:sp>
    </p:spTree>
    <p:extLst>
      <p:ext uri="{BB962C8B-B14F-4D97-AF65-F5344CB8AC3E}">
        <p14:creationId xmlns:p14="http://schemas.microsoft.com/office/powerpoint/2010/main" val="341051552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矩形 7"/>
          <p:cNvSpPr/>
          <p:nvPr userDrawn="1"/>
        </p:nvSpPr>
        <p:spPr>
          <a:xfrm>
            <a:off x="0" y="0"/>
            <a:ext cx="121983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p:cNvSpPr txBox="1"/>
          <p:nvPr userDrawn="1"/>
        </p:nvSpPr>
        <p:spPr>
          <a:xfrm>
            <a:off x="8115399" y="100369"/>
            <a:ext cx="4095993" cy="276999"/>
          </a:xfrm>
          <a:prstGeom prst="rect">
            <a:avLst/>
          </a:prstGeom>
          <a:noFill/>
        </p:spPr>
        <p:txBody>
          <a:bodyPr wrap="none" rtlCol="0">
            <a:spAutoFit/>
          </a:bodyPr>
          <a:lstStyle/>
          <a:p>
            <a:r>
              <a:rPr lang="zh-CN" altLang="en-US" sz="1200" dirty="0" smtClean="0">
                <a:solidFill>
                  <a:schemeClr val="bg1">
                    <a:lumMod val="75000"/>
                  </a:schemeClr>
                </a:solidFill>
                <a:latin typeface="微软雅黑" pitchFamily="34" charset="-122"/>
                <a:ea typeface="微软雅黑" pitchFamily="34" charset="-122"/>
              </a:rPr>
              <a:t>逻辑与展示 </a:t>
            </a:r>
            <a:r>
              <a:rPr lang="en-US" altLang="zh-CN" sz="1200" dirty="0" smtClean="0">
                <a:solidFill>
                  <a:schemeClr val="bg1">
                    <a:lumMod val="75000"/>
                  </a:schemeClr>
                </a:solidFill>
                <a:latin typeface="微软雅黑" pitchFamily="34" charset="-122"/>
                <a:ea typeface="微软雅黑" pitchFamily="34" charset="-122"/>
              </a:rPr>
              <a:t>| </a:t>
            </a:r>
            <a:r>
              <a:rPr lang="zh-CN" altLang="en-US" sz="1200" dirty="0" smtClean="0">
                <a:solidFill>
                  <a:schemeClr val="bg1">
                    <a:lumMod val="75000"/>
                  </a:schemeClr>
                </a:solidFill>
                <a:latin typeface="微软雅黑" pitchFamily="34" charset="-122"/>
                <a:ea typeface="微软雅黑" pitchFamily="34" charset="-122"/>
              </a:rPr>
              <a:t>版面设计</a:t>
            </a:r>
            <a:r>
              <a:rPr lang="en-US" altLang="zh-CN" sz="1200" dirty="0" smtClean="0">
                <a:solidFill>
                  <a:schemeClr val="bg1">
                    <a:lumMod val="75000"/>
                  </a:schemeClr>
                </a:solidFill>
                <a:latin typeface="微软雅黑" pitchFamily="34" charset="-122"/>
                <a:ea typeface="微软雅黑" pitchFamily="34" charset="-122"/>
              </a:rPr>
              <a:t> | </a:t>
            </a:r>
            <a:r>
              <a:rPr lang="zh-CN" altLang="en-US" sz="1200" dirty="0" smtClean="0">
                <a:solidFill>
                  <a:schemeClr val="bg1">
                    <a:lumMod val="75000"/>
                  </a:schemeClr>
                </a:solidFill>
                <a:latin typeface="微软雅黑" pitchFamily="34" charset="-122"/>
                <a:ea typeface="微软雅黑" pitchFamily="34" charset="-122"/>
              </a:rPr>
              <a:t>素材选择</a:t>
            </a:r>
            <a:r>
              <a:rPr lang="en-US" altLang="zh-CN" sz="1200" dirty="0" smtClean="0">
                <a:solidFill>
                  <a:schemeClr val="bg1">
                    <a:lumMod val="75000"/>
                  </a:schemeClr>
                </a:solidFill>
                <a:latin typeface="微软雅黑" pitchFamily="34" charset="-122"/>
                <a:ea typeface="微软雅黑" pitchFamily="34" charset="-122"/>
              </a:rPr>
              <a:t> | </a:t>
            </a:r>
            <a:r>
              <a:rPr lang="zh-CN" altLang="en-US" sz="1200" dirty="0" smtClean="0">
                <a:solidFill>
                  <a:schemeClr val="bg1">
                    <a:lumMod val="75000"/>
                  </a:schemeClr>
                </a:solidFill>
                <a:latin typeface="微软雅黑" pitchFamily="34" charset="-122"/>
                <a:ea typeface="微软雅黑" pitchFamily="34" charset="-122"/>
              </a:rPr>
              <a:t>动画运用 </a:t>
            </a:r>
            <a:r>
              <a:rPr lang="en-US" altLang="zh-CN" sz="1200" dirty="0" smtClean="0">
                <a:solidFill>
                  <a:schemeClr val="bg1">
                    <a:lumMod val="75000"/>
                  </a:schemeClr>
                </a:solidFill>
                <a:latin typeface="微软雅黑" pitchFamily="34" charset="-122"/>
                <a:ea typeface="微软雅黑" pitchFamily="34" charset="-122"/>
              </a:rPr>
              <a:t>| </a:t>
            </a:r>
            <a:r>
              <a:rPr lang="zh-CN" altLang="en-US" sz="1200" dirty="0" smtClean="0">
                <a:solidFill>
                  <a:schemeClr val="bg1">
                    <a:lumMod val="75000"/>
                  </a:schemeClr>
                </a:solidFill>
                <a:latin typeface="微软雅黑" pitchFamily="34" charset="-122"/>
                <a:ea typeface="微软雅黑" pitchFamily="34" charset="-122"/>
              </a:rPr>
              <a:t>字体与颜色</a:t>
            </a:r>
            <a:endParaRPr lang="zh-CN" altLang="en-US" sz="1200" dirty="0">
              <a:solidFill>
                <a:schemeClr val="bg1">
                  <a:lumMod val="75000"/>
                </a:schemeClr>
              </a:solidFill>
              <a:latin typeface="微软雅黑" pitchFamily="34" charset="-122"/>
              <a:ea typeface="微软雅黑" pitchFamily="34" charset="-122"/>
            </a:endParaRPr>
          </a:p>
        </p:txBody>
      </p:sp>
      <p:sp>
        <p:nvSpPr>
          <p:cNvPr id="12" name="TextBox 15"/>
          <p:cNvSpPr txBox="1"/>
          <p:nvPr userDrawn="1"/>
        </p:nvSpPr>
        <p:spPr>
          <a:xfrm>
            <a:off x="5607695" y="6258798"/>
            <a:ext cx="982961" cy="338554"/>
          </a:xfrm>
          <a:prstGeom prst="rect">
            <a:avLst/>
          </a:prstGeom>
          <a:noFill/>
        </p:spPr>
        <p:txBody>
          <a:bodyPr wrap="none" rtlCol="0">
            <a:spAutoFit/>
          </a:bodyPr>
          <a:lstStyle/>
          <a:p>
            <a:r>
              <a:rPr lang="en-US" altLang="zh-CN" sz="1600" dirty="0" smtClean="0">
                <a:solidFill>
                  <a:schemeClr val="bg1">
                    <a:lumMod val="75000"/>
                  </a:schemeClr>
                </a:solidFill>
              </a:rPr>
              <a:t>—  </a:t>
            </a:r>
            <a:fld id="{2EEF1883-7A0E-4F66-9932-E581691AD397}" type="slidenum">
              <a:rPr lang="zh-CN" altLang="en-US" sz="1600" smtClean="0">
                <a:solidFill>
                  <a:schemeClr val="bg1">
                    <a:lumMod val="75000"/>
                  </a:schemeClr>
                </a:solidFill>
              </a:rPr>
              <a:pPr/>
              <a:t>‹#›</a:t>
            </a:fld>
            <a:r>
              <a:rPr lang="zh-CN" altLang="en-US" sz="1600" dirty="0" smtClean="0">
                <a:solidFill>
                  <a:schemeClr val="bg1">
                    <a:lumMod val="75000"/>
                  </a:schemeClr>
                </a:solidFill>
              </a:rPr>
              <a:t> </a:t>
            </a:r>
            <a:r>
              <a:rPr lang="en-US" altLang="zh-CN" sz="1600" dirty="0" smtClean="0">
                <a:solidFill>
                  <a:schemeClr val="bg1">
                    <a:lumMod val="75000"/>
                  </a:schemeClr>
                </a:solidFill>
              </a:rPr>
              <a:t>—</a:t>
            </a:r>
            <a:r>
              <a:rPr lang="zh-CN" altLang="en-US" sz="1600" dirty="0" smtClean="0">
                <a:solidFill>
                  <a:schemeClr val="bg1">
                    <a:lumMod val="75000"/>
                  </a:schemeClr>
                </a:solidFill>
              </a:rPr>
              <a:t> </a:t>
            </a:r>
            <a:endParaRPr lang="zh-CN" altLang="en-US" sz="1600" b="0" dirty="0">
              <a:solidFill>
                <a:schemeClr val="bg1">
                  <a:lumMod val="75000"/>
                </a:schemeClr>
              </a:solidFill>
              <a:latin typeface="微软雅黑" pitchFamily="34" charset="-122"/>
              <a:ea typeface="微软雅黑" pitchFamily="34" charset="-122"/>
            </a:endParaRPr>
          </a:p>
        </p:txBody>
      </p:sp>
      <p:cxnSp>
        <p:nvCxnSpPr>
          <p:cNvPr id="13" name="直接连接符 12"/>
          <p:cNvCxnSpPr/>
          <p:nvPr userDrawn="1"/>
        </p:nvCxnSpPr>
        <p:spPr>
          <a:xfrm>
            <a:off x="0" y="6129064"/>
            <a:ext cx="12196800" cy="0"/>
          </a:xfrm>
          <a:prstGeom prst="line">
            <a:avLst/>
          </a:prstGeom>
          <a:ln w="76200">
            <a:solidFill>
              <a:srgbClr val="2E81BC"/>
            </a:solidFill>
          </a:ln>
        </p:spPr>
        <p:style>
          <a:lnRef idx="1">
            <a:schemeClr val="accent1"/>
          </a:lnRef>
          <a:fillRef idx="0">
            <a:schemeClr val="accent1"/>
          </a:fillRef>
          <a:effectRef idx="0">
            <a:schemeClr val="accent1"/>
          </a:effectRef>
          <a:fontRef idx="minor">
            <a:schemeClr val="tx1"/>
          </a:fontRef>
        </p:style>
      </p:cxnSp>
      <p:sp>
        <p:nvSpPr>
          <p:cNvPr id="9" name="TextBox 7"/>
          <p:cNvSpPr txBox="1">
            <a:spLocks noChangeArrowheads="1"/>
          </p:cNvSpPr>
          <p:nvPr userDrawn="1"/>
        </p:nvSpPr>
        <p:spPr bwMode="auto">
          <a:xfrm>
            <a:off x="11211743" y="6221995"/>
            <a:ext cx="903004" cy="519373"/>
          </a:xfrm>
          <a:prstGeom prst="rect">
            <a:avLst/>
          </a:prstGeom>
          <a:noFill/>
          <a:ln>
            <a:noFill/>
          </a:ln>
          <a:extLst/>
        </p:spPr>
        <p:txBody>
          <a:bodyPr wrap="none" lIns="102870" tIns="51435" rIns="102870" bIns="51435">
            <a:spAutoFit/>
          </a:bodyPr>
          <a:lstStyle>
            <a:lvl1pPr>
              <a:defRPr sz="2000">
                <a:solidFill>
                  <a:schemeClr val="tx1"/>
                </a:solidFill>
                <a:latin typeface="Calibri" pitchFamily="34" charset="0"/>
                <a:ea typeface="宋体" charset="-122"/>
              </a:defRPr>
            </a:lvl1pPr>
            <a:lvl2pPr marL="742950" indent="-285750">
              <a:defRPr sz="2000">
                <a:solidFill>
                  <a:schemeClr val="tx1"/>
                </a:solidFill>
                <a:latin typeface="Calibri" pitchFamily="34" charset="0"/>
                <a:ea typeface="宋体" charset="-122"/>
              </a:defRPr>
            </a:lvl2pPr>
            <a:lvl3pPr marL="1143000" indent="-228600">
              <a:defRPr sz="2000">
                <a:solidFill>
                  <a:schemeClr val="tx1"/>
                </a:solidFill>
                <a:latin typeface="Calibri" pitchFamily="34" charset="0"/>
                <a:ea typeface="宋体" charset="-122"/>
              </a:defRPr>
            </a:lvl3pPr>
            <a:lvl4pPr marL="1600200" indent="-228600">
              <a:defRPr sz="2000">
                <a:solidFill>
                  <a:schemeClr val="tx1"/>
                </a:solidFill>
                <a:latin typeface="Calibri" pitchFamily="34" charset="0"/>
                <a:ea typeface="宋体" charset="-122"/>
              </a:defRPr>
            </a:lvl4pPr>
            <a:lvl5pPr>
              <a:defRPr sz="2000">
                <a:solidFill>
                  <a:schemeClr val="tx1"/>
                </a:solidFill>
                <a:latin typeface="Calibri" pitchFamily="34" charset="0"/>
                <a:ea typeface="宋体" charset="-122"/>
              </a:defRPr>
            </a:lvl5pPr>
            <a:lvl6pPr marL="2514600" indent="-228600" defTabSz="1028700" fontAlgn="base">
              <a:spcBef>
                <a:spcPct val="0"/>
              </a:spcBef>
              <a:spcAft>
                <a:spcPct val="0"/>
              </a:spcAft>
              <a:defRPr sz="2000">
                <a:solidFill>
                  <a:schemeClr val="tx1"/>
                </a:solidFill>
                <a:latin typeface="Calibri" pitchFamily="34" charset="0"/>
                <a:ea typeface="宋体" charset="-122"/>
              </a:defRPr>
            </a:lvl6pPr>
            <a:lvl7pPr marL="2971800" indent="-228600" defTabSz="1028700" fontAlgn="base">
              <a:spcBef>
                <a:spcPct val="0"/>
              </a:spcBef>
              <a:spcAft>
                <a:spcPct val="0"/>
              </a:spcAft>
              <a:defRPr sz="2000">
                <a:solidFill>
                  <a:schemeClr val="tx1"/>
                </a:solidFill>
                <a:latin typeface="Calibri" pitchFamily="34" charset="0"/>
                <a:ea typeface="宋体" charset="-122"/>
              </a:defRPr>
            </a:lvl7pPr>
            <a:lvl8pPr marL="3429000" indent="-228600" defTabSz="1028700" fontAlgn="base">
              <a:spcBef>
                <a:spcPct val="0"/>
              </a:spcBef>
              <a:spcAft>
                <a:spcPct val="0"/>
              </a:spcAft>
              <a:defRPr sz="2000">
                <a:solidFill>
                  <a:schemeClr val="tx1"/>
                </a:solidFill>
                <a:latin typeface="Calibri" pitchFamily="34" charset="0"/>
                <a:ea typeface="宋体" charset="-122"/>
              </a:defRPr>
            </a:lvl8pPr>
            <a:lvl9pPr marL="3886200" indent="-228600" defTabSz="1028700" fontAlgn="base">
              <a:spcBef>
                <a:spcPct val="0"/>
              </a:spcBef>
              <a:spcAft>
                <a:spcPct val="0"/>
              </a:spcAft>
              <a:defRPr sz="2000">
                <a:solidFill>
                  <a:schemeClr val="tx1"/>
                </a:solidFill>
                <a:latin typeface="Calibri" pitchFamily="34" charset="0"/>
                <a:ea typeface="宋体" charset="-122"/>
              </a:defRPr>
            </a:lvl9pPr>
          </a:lstStyle>
          <a:p>
            <a:pPr>
              <a:defRPr/>
            </a:pPr>
            <a:r>
              <a:rPr lang="en-US" altLang="zh-CN" sz="2700" b="0" dirty="0" smtClean="0">
                <a:solidFill>
                  <a:schemeClr val="bg1">
                    <a:lumMod val="75000"/>
                  </a:schemeClr>
                </a:solidFill>
                <a:latin typeface="Impact" pitchFamily="34" charset="0"/>
              </a:rPr>
              <a:t>LOGO</a:t>
            </a:r>
            <a:endParaRPr lang="zh-CN" altLang="en-US" sz="2700" b="0" dirty="0" smtClean="0">
              <a:solidFill>
                <a:schemeClr val="bg1">
                  <a:lumMod val="75000"/>
                </a:schemeClr>
              </a:solidFill>
              <a:latin typeface="Impact" pitchFamily="34" charset="0"/>
            </a:endParaRPr>
          </a:p>
        </p:txBody>
      </p:sp>
      <p:sp>
        <p:nvSpPr>
          <p:cNvPr id="10" name="TextBox 9"/>
          <p:cNvSpPr txBox="1"/>
          <p:nvPr userDrawn="1"/>
        </p:nvSpPr>
        <p:spPr>
          <a:xfrm>
            <a:off x="194519" y="6320353"/>
            <a:ext cx="3589444" cy="276999"/>
          </a:xfrm>
          <a:prstGeom prst="rect">
            <a:avLst/>
          </a:prstGeom>
          <a:noFill/>
        </p:spPr>
        <p:txBody>
          <a:bodyPr wrap="none" rtlCol="0">
            <a:spAutoFit/>
          </a:bodyPr>
          <a:lstStyle/>
          <a:p>
            <a:r>
              <a:rPr lang="zh-CN" altLang="en-US" sz="1200" dirty="0" smtClean="0">
                <a:solidFill>
                  <a:schemeClr val="bg1">
                    <a:lumMod val="65000"/>
                  </a:schemeClr>
                </a:solidFill>
                <a:latin typeface="微软雅黑" pitchFamily="34" charset="-122"/>
                <a:ea typeface="微软雅黑" pitchFamily="34" charset="-122"/>
              </a:rPr>
              <a:t>更多</a:t>
            </a:r>
            <a:r>
              <a:rPr lang="en-US" altLang="zh-CN" sz="1200" dirty="0" smtClean="0">
                <a:solidFill>
                  <a:schemeClr val="bg1">
                    <a:lumMod val="65000"/>
                  </a:schemeClr>
                </a:solidFill>
                <a:latin typeface="微软雅黑" pitchFamily="34" charset="-122"/>
                <a:ea typeface="微软雅黑" pitchFamily="34" charset="-122"/>
              </a:rPr>
              <a:t>PPT</a:t>
            </a:r>
            <a:r>
              <a:rPr lang="zh-CN" altLang="en-US" sz="1200" dirty="0" smtClean="0">
                <a:solidFill>
                  <a:schemeClr val="bg1">
                    <a:lumMod val="65000"/>
                  </a:schemeClr>
                </a:solidFill>
                <a:latin typeface="微软雅黑" pitchFamily="34" charset="-122"/>
                <a:ea typeface="微软雅黑" pitchFamily="34" charset="-122"/>
              </a:rPr>
              <a:t>案例，请访问：</a:t>
            </a:r>
            <a:r>
              <a:rPr lang="en-US" altLang="zh-CN" sz="1200" dirty="0" smtClean="0">
                <a:solidFill>
                  <a:schemeClr val="bg1">
                    <a:lumMod val="65000"/>
                  </a:schemeClr>
                </a:solidFill>
                <a:latin typeface="Arial Unicode MS" pitchFamily="34" charset="-122"/>
                <a:ea typeface="Arial Unicode MS" pitchFamily="34" charset="-122"/>
                <a:cs typeface="Arial Unicode MS" pitchFamily="34" charset="-122"/>
              </a:rPr>
              <a:t>http://teliss.blog.163.com/</a:t>
            </a:r>
            <a:endParaRPr lang="zh-CN" altLang="en-US" sz="1200" dirty="0">
              <a:solidFill>
                <a:schemeClr val="bg1">
                  <a:lumMod val="65000"/>
                </a:schemeClr>
              </a:solidFill>
              <a:latin typeface="Arial Unicode MS" pitchFamily="34" charset="-122"/>
              <a:ea typeface="Arial Unicode MS" pitchFamily="34" charset="-122"/>
              <a:cs typeface="Arial Unicode MS" pitchFamily="34" charset="-122"/>
            </a:endParaRPr>
          </a:p>
        </p:txBody>
      </p:sp>
    </p:spTree>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66" r:id="rId5"/>
    <p:sldLayoutId id="2147483667" r:id="rId6"/>
    <p:sldLayoutId id="2147483668" r:id="rId7"/>
    <p:sldLayoutId id="2147483669" r:id="rId8"/>
    <p:sldLayoutId id="2147483657" r:id="rId9"/>
    <p:sldLayoutId id="2147483658" r:id="rId10"/>
    <p:sldLayoutId id="214748366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package" Target="../embeddings/Microsoft_Word___1.docx"/></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png"/><Relationship Id="rId7" Type="http://schemas.openxmlformats.org/officeDocument/2006/relationships/image" Target="../media/image13.jpg"/><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png"/><Relationship Id="rId9"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baike.so.com/doc/6586817-6800589.html" TargetMode="External"/><Relationship Id="rId2" Type="http://schemas.openxmlformats.org/officeDocument/2006/relationships/image" Target="../media/image16.jp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g"/><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563966803"/>
              </p:ext>
            </p:extLst>
          </p:nvPr>
        </p:nvGraphicFramePr>
        <p:xfrm>
          <a:off x="587375" y="2416175"/>
          <a:ext cx="5260975" cy="198438"/>
        </p:xfrm>
        <a:graphic>
          <a:graphicData uri="http://schemas.openxmlformats.org/presentationml/2006/ole">
            <mc:AlternateContent xmlns:mc="http://schemas.openxmlformats.org/markup-compatibility/2006">
              <mc:Choice xmlns:v="urn:schemas-microsoft-com:vml" Requires="v">
                <p:oleObj spid="_x0000_s1026" name="文档" r:id="rId4" imgW="5261479" imgH="198316" progId="Word.Document.12">
                  <p:embed/>
                </p:oleObj>
              </mc:Choice>
              <mc:Fallback>
                <p:oleObj name="文档" r:id="rId4" imgW="5261479" imgH="198316" progId="Word.Document.12">
                  <p:embed/>
                  <p:pic>
                    <p:nvPicPr>
                      <p:cNvPr id="0" name=""/>
                      <p:cNvPicPr/>
                      <p:nvPr/>
                    </p:nvPicPr>
                    <p:blipFill>
                      <a:blip r:embed="rId5"/>
                      <a:stretch>
                        <a:fillRect/>
                      </a:stretch>
                    </p:blipFill>
                    <p:spPr>
                      <a:xfrm>
                        <a:off x="587375" y="2416175"/>
                        <a:ext cx="5260975" cy="198438"/>
                      </a:xfrm>
                      <a:prstGeom prst="rect">
                        <a:avLst/>
                      </a:prstGeom>
                    </p:spPr>
                  </p:pic>
                </p:oleObj>
              </mc:Fallback>
            </mc:AlternateContent>
          </a:graphicData>
        </a:graphic>
      </p:graphicFrame>
    </p:spTree>
    <p:extLst>
      <p:ext uri="{BB962C8B-B14F-4D97-AF65-F5344CB8AC3E}">
        <p14:creationId xmlns:p14="http://schemas.microsoft.com/office/powerpoint/2010/main" val="1950685292"/>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6"/>
          <p:cNvSpPr txBox="1"/>
          <p:nvPr/>
        </p:nvSpPr>
        <p:spPr>
          <a:xfrm>
            <a:off x="770583" y="240202"/>
            <a:ext cx="5276878" cy="596510"/>
          </a:xfrm>
          <a:prstGeom prst="rect">
            <a:avLst/>
          </a:prstGeom>
          <a:noFill/>
        </p:spPr>
        <p:txBody>
          <a:bodyPr wrap="square" rtlCol="0">
            <a:spAutoFit/>
          </a:bodyPr>
          <a:lstStyle>
            <a:defPPr>
              <a:defRPr lang="zh-CN"/>
            </a:defPPr>
            <a:lvl1pPr>
              <a:lnSpc>
                <a:spcPct val="130000"/>
              </a:lnSpc>
              <a:defRPr sz="2000" b="1">
                <a:solidFill>
                  <a:srgbClr val="5F5E5C"/>
                </a:solidFill>
                <a:latin typeface="微软雅黑" pitchFamily="34" charset="-122"/>
                <a:ea typeface="微软雅黑" pitchFamily="34" charset="-122"/>
              </a:defRPr>
            </a:lvl1pPr>
          </a:lstStyle>
          <a:p>
            <a:r>
              <a:rPr lang="zh-CN" altLang="en-US" sz="2800" dirty="0" smtClean="0"/>
              <a:t>排版→</a:t>
            </a:r>
            <a:r>
              <a:rPr lang="zh-CN" altLang="en-US" sz="2800" b="0" dirty="0" smtClean="0">
                <a:solidFill>
                  <a:srgbClr val="FF8500"/>
                </a:solidFill>
                <a:latin typeface="华康俪金黑W8(P)" pitchFamily="34" charset="-122"/>
                <a:ea typeface="华康俪金黑W8(P)" pitchFamily="34" charset="-122"/>
              </a:rPr>
              <a:t>排列设计</a:t>
            </a:r>
            <a:endParaRPr lang="zh-CN" altLang="zh-CN" sz="2800" b="0" dirty="0">
              <a:solidFill>
                <a:srgbClr val="FF8500"/>
              </a:solidFill>
              <a:latin typeface="华康俪金黑W8(P)" pitchFamily="34" charset="-122"/>
              <a:ea typeface="华康俪金黑W8(P)" pitchFamily="34" charset="-122"/>
            </a:endParaRPr>
          </a:p>
        </p:txBody>
      </p:sp>
      <p:sp>
        <p:nvSpPr>
          <p:cNvPr id="9" name="TextBox 6"/>
          <p:cNvSpPr txBox="1"/>
          <p:nvPr/>
        </p:nvSpPr>
        <p:spPr>
          <a:xfrm>
            <a:off x="5189883" y="5459914"/>
            <a:ext cx="2291863" cy="452432"/>
          </a:xfrm>
          <a:prstGeom prst="rect">
            <a:avLst/>
          </a:prstGeom>
          <a:noFill/>
        </p:spPr>
        <p:txBody>
          <a:bodyPr wrap="square" rtlCol="0">
            <a:spAutoFit/>
          </a:bodyPr>
          <a:lstStyle/>
          <a:p>
            <a:pPr algn="ctr">
              <a:lnSpc>
                <a:spcPct val="130000"/>
              </a:lnSpc>
              <a:spcAft>
                <a:spcPts val="600"/>
              </a:spcAft>
            </a:pPr>
            <a:r>
              <a:rPr lang="zh-CN" altLang="en-US" b="1" dirty="0" smtClean="0">
                <a:solidFill>
                  <a:srgbClr val="FF8500"/>
                </a:solidFill>
                <a:latin typeface="微软雅黑" pitchFamily="34" charset="-122"/>
                <a:ea typeface="微软雅黑" pitchFamily="34" charset="-122"/>
              </a:rPr>
              <a:t>居中（上下、左右）</a:t>
            </a:r>
            <a:endParaRPr lang="zh-CN" altLang="zh-CN" b="1" dirty="0">
              <a:solidFill>
                <a:srgbClr val="FF8500"/>
              </a:solidFill>
              <a:latin typeface="微软雅黑" pitchFamily="34" charset="-122"/>
              <a:ea typeface="微软雅黑" pitchFamily="34" charset="-122"/>
            </a:endParaRPr>
          </a:p>
        </p:txBody>
      </p:sp>
      <p:sp>
        <p:nvSpPr>
          <p:cNvPr id="23" name="矩形 22"/>
          <p:cNvSpPr/>
          <p:nvPr/>
        </p:nvSpPr>
        <p:spPr>
          <a:xfrm>
            <a:off x="4965234" y="2817681"/>
            <a:ext cx="1748488" cy="360040"/>
          </a:xfrm>
          <a:prstGeom prst="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4677202" y="3338385"/>
            <a:ext cx="2324552" cy="360040"/>
          </a:xfrm>
          <a:prstGeom prst="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5167196" y="4379794"/>
            <a:ext cx="1344565" cy="360040"/>
          </a:xfrm>
          <a:prstGeom prst="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4506196" y="3859089"/>
            <a:ext cx="2666564" cy="360040"/>
          </a:xfrm>
          <a:prstGeom prst="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p:cNvCxnSpPr/>
          <p:nvPr/>
        </p:nvCxnSpPr>
        <p:spPr>
          <a:xfrm>
            <a:off x="5839478" y="1916832"/>
            <a:ext cx="0" cy="347107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6455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266" name="Picture 2" descr="F:\360云盘\04-待整理ing\pic\崇明岛1.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656461" y="2132856"/>
            <a:ext cx="7572375" cy="37365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6"/>
          <p:cNvSpPr txBox="1"/>
          <p:nvPr/>
        </p:nvSpPr>
        <p:spPr>
          <a:xfrm>
            <a:off x="770583" y="260648"/>
            <a:ext cx="6984776" cy="652486"/>
          </a:xfrm>
          <a:prstGeom prst="rect">
            <a:avLst/>
          </a:prstGeom>
          <a:noFill/>
        </p:spPr>
        <p:txBody>
          <a:bodyPr wrap="square" rtlCol="0">
            <a:spAutoFit/>
          </a:bodyPr>
          <a:lstStyle>
            <a:defPPr>
              <a:defRPr lang="zh-CN"/>
            </a:defPPr>
            <a:lvl1pPr>
              <a:lnSpc>
                <a:spcPct val="130000"/>
              </a:lnSpc>
              <a:defRPr sz="2000" b="1">
                <a:solidFill>
                  <a:srgbClr val="5F5E5C"/>
                </a:solidFill>
                <a:latin typeface="微软雅黑" pitchFamily="34" charset="-122"/>
                <a:ea typeface="微软雅黑" pitchFamily="34" charset="-122"/>
              </a:defRPr>
            </a:lvl1pPr>
          </a:lstStyle>
          <a:p>
            <a:r>
              <a:rPr lang="zh-CN" altLang="en-US" sz="2800" dirty="0" smtClean="0"/>
              <a:t>图片</a:t>
            </a:r>
            <a:r>
              <a:rPr lang="zh-CN" altLang="en-US" sz="2800" dirty="0"/>
              <a:t>的选择与</a:t>
            </a:r>
            <a:r>
              <a:rPr lang="zh-CN" altLang="en-US" sz="2800" dirty="0" smtClean="0"/>
              <a:t>编辑</a:t>
            </a:r>
            <a:r>
              <a:rPr lang="zh-CN" altLang="en-US" sz="2800" dirty="0"/>
              <a:t>→</a:t>
            </a:r>
            <a:r>
              <a:rPr lang="zh-CN" altLang="en-US" sz="2800" b="0" dirty="0" smtClean="0">
                <a:solidFill>
                  <a:srgbClr val="FF8500"/>
                </a:solidFill>
                <a:latin typeface="华康俪金黑W8(P)" pitchFamily="34" charset="-122"/>
                <a:ea typeface="华康俪金黑W8(P)" pitchFamily="34" charset="-122"/>
              </a:rPr>
              <a:t>①图片选择的原则</a:t>
            </a:r>
            <a:endParaRPr lang="zh-CN" altLang="zh-CN" sz="2800" b="0" dirty="0">
              <a:solidFill>
                <a:srgbClr val="FF8500"/>
              </a:solidFill>
              <a:latin typeface="华康俪金黑W8(P)" pitchFamily="34" charset="-122"/>
              <a:ea typeface="华康俪金黑W8(P)" pitchFamily="34" charset="-122"/>
            </a:endParaRPr>
          </a:p>
        </p:txBody>
      </p:sp>
      <p:sp>
        <p:nvSpPr>
          <p:cNvPr id="8" name="矩形 7"/>
          <p:cNvSpPr/>
          <p:nvPr/>
        </p:nvSpPr>
        <p:spPr>
          <a:xfrm>
            <a:off x="966311" y="2636912"/>
            <a:ext cx="2947262" cy="504056"/>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latin typeface="微软雅黑" pitchFamily="34" charset="-122"/>
                <a:ea typeface="微软雅黑" pitchFamily="34" charset="-122"/>
              </a:rPr>
              <a:t>A</a:t>
            </a:r>
            <a:r>
              <a:rPr lang="zh-CN" altLang="en-US" b="1" dirty="0">
                <a:latin typeface="微软雅黑" pitchFamily="34" charset="-122"/>
                <a:ea typeface="微软雅黑" pitchFamily="34" charset="-122"/>
              </a:rPr>
              <a:t>、高清的原则</a:t>
            </a:r>
          </a:p>
        </p:txBody>
      </p:sp>
      <p:sp>
        <p:nvSpPr>
          <p:cNvPr id="9" name="TextBox 6"/>
          <p:cNvSpPr txBox="1"/>
          <p:nvPr/>
        </p:nvSpPr>
        <p:spPr>
          <a:xfrm>
            <a:off x="966311" y="3192475"/>
            <a:ext cx="2690150" cy="1172629"/>
          </a:xfrm>
          <a:prstGeom prst="rect">
            <a:avLst/>
          </a:prstGeom>
          <a:noFill/>
        </p:spPr>
        <p:txBody>
          <a:bodyPr wrap="square" rtlCol="0">
            <a:spAutoFit/>
          </a:bodyPr>
          <a:lstStyle/>
          <a:p>
            <a:pPr>
              <a:lnSpc>
                <a:spcPct val="130000"/>
              </a:lnSpc>
              <a:spcAft>
                <a:spcPts val="600"/>
              </a:spcAft>
            </a:pPr>
            <a:r>
              <a:rPr lang="zh-CN" altLang="en-US" dirty="0" smtClean="0">
                <a:solidFill>
                  <a:schemeClr val="bg1">
                    <a:lumMod val="50000"/>
                  </a:schemeClr>
                </a:solidFill>
                <a:latin typeface="微软雅黑" pitchFamily="34" charset="-122"/>
                <a:ea typeface="微软雅黑" pitchFamily="34" charset="-122"/>
              </a:rPr>
              <a:t>如今网络这么强大，高清的图片取之不尽、用之不竭啊！</a:t>
            </a:r>
            <a:endParaRPr lang="zh-CN" altLang="zh-CN" dirty="0">
              <a:solidFill>
                <a:schemeClr val="bg1">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3284718479"/>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3315" name="Picture 3" descr="F:\360云盘\02-个人资料\！PPT图片及版面资源\05-PPT精选插图\02-商务\101EB60F9FCDBE5780275F83842C0E15.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604749" y="2098118"/>
            <a:ext cx="7572375" cy="38511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6"/>
          <p:cNvSpPr txBox="1"/>
          <p:nvPr/>
        </p:nvSpPr>
        <p:spPr>
          <a:xfrm>
            <a:off x="626567" y="476672"/>
            <a:ext cx="6861056" cy="652486"/>
          </a:xfrm>
          <a:prstGeom prst="rect">
            <a:avLst/>
          </a:prstGeom>
          <a:noFill/>
        </p:spPr>
        <p:txBody>
          <a:bodyPr wrap="square" rtlCol="0">
            <a:spAutoFit/>
          </a:bodyPr>
          <a:lstStyle>
            <a:defPPr>
              <a:defRPr lang="zh-CN"/>
            </a:defPPr>
            <a:lvl1pPr>
              <a:lnSpc>
                <a:spcPct val="130000"/>
              </a:lnSpc>
              <a:defRPr sz="2000" b="1">
                <a:solidFill>
                  <a:srgbClr val="5F5E5C"/>
                </a:solidFill>
                <a:latin typeface="微软雅黑" pitchFamily="34" charset="-122"/>
                <a:ea typeface="微软雅黑" pitchFamily="34" charset="-122"/>
              </a:defRPr>
            </a:lvl1pPr>
          </a:lstStyle>
          <a:p>
            <a:r>
              <a:rPr lang="zh-CN" altLang="en-US" sz="2800" dirty="0" smtClean="0"/>
              <a:t>图片</a:t>
            </a:r>
            <a:r>
              <a:rPr lang="zh-CN" altLang="en-US" sz="2800" dirty="0"/>
              <a:t>的选择与</a:t>
            </a:r>
            <a:r>
              <a:rPr lang="zh-CN" altLang="en-US" sz="2800" dirty="0" smtClean="0"/>
              <a:t>编辑</a:t>
            </a:r>
            <a:r>
              <a:rPr lang="zh-CN" altLang="en-US" sz="2800" dirty="0"/>
              <a:t>→</a:t>
            </a:r>
            <a:r>
              <a:rPr lang="zh-CN" altLang="en-US" sz="2800" b="0" dirty="0" smtClean="0">
                <a:solidFill>
                  <a:srgbClr val="FF8500"/>
                </a:solidFill>
                <a:latin typeface="华康俪金黑W8(P)" pitchFamily="34" charset="-122"/>
                <a:ea typeface="华康俪金黑W8(P)" pitchFamily="34" charset="-122"/>
              </a:rPr>
              <a:t>①图片选择的原则</a:t>
            </a:r>
            <a:endParaRPr lang="zh-CN" altLang="zh-CN" sz="2800" b="0" dirty="0">
              <a:solidFill>
                <a:srgbClr val="FF8500"/>
              </a:solidFill>
              <a:latin typeface="华康俪金黑W8(P)" pitchFamily="34" charset="-122"/>
              <a:ea typeface="华康俪金黑W8(P)" pitchFamily="34" charset="-122"/>
            </a:endParaRPr>
          </a:p>
        </p:txBody>
      </p:sp>
      <p:sp>
        <p:nvSpPr>
          <p:cNvPr id="8" name="矩形 7"/>
          <p:cNvSpPr/>
          <p:nvPr/>
        </p:nvSpPr>
        <p:spPr>
          <a:xfrm>
            <a:off x="966311" y="2636912"/>
            <a:ext cx="2947262" cy="504056"/>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smtClean="0">
                <a:latin typeface="微软雅黑" pitchFamily="34" charset="-122"/>
                <a:ea typeface="微软雅黑" pitchFamily="34" charset="-122"/>
              </a:rPr>
              <a:t>B</a:t>
            </a:r>
            <a:r>
              <a:rPr lang="zh-CN" altLang="en-US" b="1" dirty="0" smtClean="0">
                <a:latin typeface="微软雅黑" pitchFamily="34" charset="-122"/>
                <a:ea typeface="微软雅黑" pitchFamily="34" charset="-122"/>
              </a:rPr>
              <a:t>、</a:t>
            </a:r>
            <a:r>
              <a:rPr lang="zh-CN" altLang="en-US" b="1" dirty="0" smtClean="0">
                <a:latin typeface="微软雅黑" pitchFamily="34" charset="-122"/>
                <a:ea typeface="微软雅黑" pitchFamily="34" charset="-122"/>
              </a:rPr>
              <a:t>充满时代感的原则</a:t>
            </a:r>
            <a:endParaRPr lang="zh-CN" altLang="en-US" b="1" dirty="0">
              <a:latin typeface="微软雅黑" pitchFamily="34" charset="-122"/>
              <a:ea typeface="微软雅黑" pitchFamily="34" charset="-122"/>
            </a:endParaRPr>
          </a:p>
        </p:txBody>
      </p:sp>
      <p:sp>
        <p:nvSpPr>
          <p:cNvPr id="9" name="TextBox 6"/>
          <p:cNvSpPr txBox="1"/>
          <p:nvPr/>
        </p:nvSpPr>
        <p:spPr>
          <a:xfrm>
            <a:off x="966311" y="3192475"/>
            <a:ext cx="2690150" cy="812530"/>
          </a:xfrm>
          <a:prstGeom prst="rect">
            <a:avLst/>
          </a:prstGeom>
          <a:noFill/>
        </p:spPr>
        <p:txBody>
          <a:bodyPr wrap="square" rtlCol="0">
            <a:spAutoFit/>
          </a:bodyPr>
          <a:lstStyle/>
          <a:p>
            <a:pPr>
              <a:lnSpc>
                <a:spcPct val="130000"/>
              </a:lnSpc>
              <a:spcAft>
                <a:spcPts val="600"/>
              </a:spcAft>
            </a:pPr>
            <a:r>
              <a:rPr lang="zh-CN" altLang="en-US" dirty="0" smtClean="0">
                <a:solidFill>
                  <a:schemeClr val="bg1">
                    <a:lumMod val="50000"/>
                  </a:schemeClr>
                </a:solidFill>
                <a:latin typeface="微软雅黑" pitchFamily="34" charset="-122"/>
                <a:ea typeface="微软雅黑" pitchFamily="34" charset="-122"/>
              </a:rPr>
              <a:t>比如各种电子用品、汽车、甚至穿衣打扮等。</a:t>
            </a:r>
            <a:endParaRPr lang="zh-CN" altLang="zh-CN" dirty="0">
              <a:solidFill>
                <a:schemeClr val="bg1">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20363548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Box 6"/>
          <p:cNvSpPr txBox="1"/>
          <p:nvPr/>
        </p:nvSpPr>
        <p:spPr>
          <a:xfrm>
            <a:off x="462254" y="600027"/>
            <a:ext cx="6284992" cy="652486"/>
          </a:xfrm>
          <a:prstGeom prst="rect">
            <a:avLst/>
          </a:prstGeom>
          <a:noFill/>
        </p:spPr>
        <p:txBody>
          <a:bodyPr wrap="square" rtlCol="0">
            <a:spAutoFit/>
          </a:bodyPr>
          <a:lstStyle>
            <a:defPPr>
              <a:defRPr lang="zh-CN"/>
            </a:defPPr>
            <a:lvl1pPr>
              <a:lnSpc>
                <a:spcPct val="130000"/>
              </a:lnSpc>
              <a:defRPr sz="2000" b="1">
                <a:solidFill>
                  <a:srgbClr val="5F5E5C"/>
                </a:solidFill>
                <a:latin typeface="微软雅黑" pitchFamily="34" charset="-122"/>
                <a:ea typeface="微软雅黑" pitchFamily="34" charset="-122"/>
              </a:defRPr>
            </a:lvl1pPr>
          </a:lstStyle>
          <a:p>
            <a:r>
              <a:rPr lang="zh-CN" altLang="en-US" sz="2800" dirty="0" smtClean="0"/>
              <a:t>图片</a:t>
            </a:r>
            <a:r>
              <a:rPr lang="zh-CN" altLang="en-US" sz="2800" dirty="0"/>
              <a:t>的选择与</a:t>
            </a:r>
            <a:r>
              <a:rPr lang="zh-CN" altLang="en-US" sz="2800" dirty="0" smtClean="0"/>
              <a:t>编辑</a:t>
            </a:r>
            <a:r>
              <a:rPr lang="zh-CN" altLang="en-US" sz="2800" dirty="0"/>
              <a:t>→</a:t>
            </a:r>
            <a:r>
              <a:rPr lang="zh-CN" altLang="en-US" sz="2800" b="0" dirty="0" smtClean="0">
                <a:solidFill>
                  <a:srgbClr val="FF8500"/>
                </a:solidFill>
                <a:latin typeface="华康俪金黑W8(P)" pitchFamily="34" charset="-122"/>
                <a:ea typeface="华康俪金黑W8(P)" pitchFamily="34" charset="-122"/>
              </a:rPr>
              <a:t>①图片选择的原则</a:t>
            </a:r>
            <a:endParaRPr lang="zh-CN" altLang="zh-CN" sz="2800" b="0" dirty="0">
              <a:solidFill>
                <a:srgbClr val="FF8500"/>
              </a:solidFill>
              <a:latin typeface="华康俪金黑W8(P)" pitchFamily="34" charset="-122"/>
              <a:ea typeface="华康俪金黑W8(P)" pitchFamily="34" charset="-122"/>
            </a:endParaRPr>
          </a:p>
        </p:txBody>
      </p:sp>
      <p:sp>
        <p:nvSpPr>
          <p:cNvPr id="8" name="矩形 7"/>
          <p:cNvSpPr/>
          <p:nvPr/>
        </p:nvSpPr>
        <p:spPr>
          <a:xfrm>
            <a:off x="966310" y="2636912"/>
            <a:ext cx="11232039" cy="504056"/>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smtClean="0">
                <a:latin typeface="微软雅黑" pitchFamily="34" charset="-122"/>
                <a:ea typeface="微软雅黑" pitchFamily="34" charset="-122"/>
              </a:rPr>
              <a:t>C</a:t>
            </a:r>
            <a:r>
              <a:rPr lang="zh-CN" altLang="en-US" b="1" dirty="0" smtClean="0">
                <a:latin typeface="微软雅黑" pitchFamily="34" charset="-122"/>
                <a:ea typeface="微软雅黑" pitchFamily="34" charset="-122"/>
              </a:rPr>
              <a:t>、</a:t>
            </a:r>
            <a:r>
              <a:rPr lang="zh-CN" altLang="en-US" b="1" dirty="0" smtClean="0">
                <a:latin typeface="微软雅黑" pitchFamily="34" charset="-122"/>
                <a:ea typeface="微软雅黑" pitchFamily="34" charset="-122"/>
              </a:rPr>
              <a:t>与正文协调一致</a:t>
            </a:r>
            <a:endParaRPr lang="zh-CN" altLang="en-US" b="1" dirty="0">
              <a:latin typeface="微软雅黑" pitchFamily="34" charset="-122"/>
              <a:ea typeface="微软雅黑" pitchFamily="34" charset="-122"/>
            </a:endParaRPr>
          </a:p>
        </p:txBody>
      </p:sp>
      <p:sp>
        <p:nvSpPr>
          <p:cNvPr id="9" name="TextBox 6"/>
          <p:cNvSpPr txBox="1"/>
          <p:nvPr/>
        </p:nvSpPr>
        <p:spPr>
          <a:xfrm>
            <a:off x="966311" y="3212976"/>
            <a:ext cx="5276878" cy="452432"/>
          </a:xfrm>
          <a:prstGeom prst="rect">
            <a:avLst/>
          </a:prstGeom>
          <a:noFill/>
        </p:spPr>
        <p:txBody>
          <a:bodyPr wrap="square" rtlCol="0">
            <a:spAutoFit/>
          </a:bodyPr>
          <a:lstStyle/>
          <a:p>
            <a:pPr>
              <a:lnSpc>
                <a:spcPct val="130000"/>
              </a:lnSpc>
              <a:spcAft>
                <a:spcPts val="600"/>
              </a:spcAft>
            </a:pPr>
            <a:r>
              <a:rPr lang="zh-CN" altLang="en-US" dirty="0" smtClean="0">
                <a:solidFill>
                  <a:schemeClr val="bg1">
                    <a:lumMod val="50000"/>
                  </a:schemeClr>
                </a:solidFill>
                <a:latin typeface="微软雅黑" pitchFamily="34" charset="-122"/>
                <a:ea typeface="微软雅黑" pitchFamily="34" charset="-122"/>
              </a:rPr>
              <a:t>图片与版面浑然一体，不突兀。</a:t>
            </a:r>
            <a:endParaRPr lang="zh-CN" altLang="zh-CN" dirty="0">
              <a:solidFill>
                <a:schemeClr val="bg1">
                  <a:lumMod val="50000"/>
                </a:schemeClr>
              </a:solidFill>
              <a:latin typeface="微软雅黑" pitchFamily="34" charset="-122"/>
              <a:ea typeface="微软雅黑" pitchFamily="34" charset="-122"/>
            </a:endParaRPr>
          </a:p>
        </p:txBody>
      </p:sp>
      <p:pic>
        <p:nvPicPr>
          <p:cNvPr id="10" name="图片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06887" y="992282"/>
            <a:ext cx="5941840" cy="5101014"/>
          </a:xfrm>
          <a:prstGeom prst="rect">
            <a:avLst/>
          </a:prstGeom>
        </p:spPr>
      </p:pic>
      <p:pic>
        <p:nvPicPr>
          <p:cNvPr id="11" name="Picture 3" descr="C:\Users\user\Desktop\未标题-2 拷贝.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763471" y="3645024"/>
            <a:ext cx="3440175" cy="247754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07487" y="1268760"/>
            <a:ext cx="3290863" cy="1301224"/>
          </a:xfrm>
          <a:prstGeom prst="rect">
            <a:avLst/>
          </a:prstGeom>
        </p:spPr>
      </p:pic>
    </p:spTree>
    <p:extLst>
      <p:ext uri="{BB962C8B-B14F-4D97-AF65-F5344CB8AC3E}">
        <p14:creationId xmlns:p14="http://schemas.microsoft.com/office/powerpoint/2010/main" val="398807927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p:nvSpPr>
        <p:spPr>
          <a:xfrm>
            <a:off x="4720496" y="0"/>
            <a:ext cx="306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720496" y="0"/>
            <a:ext cx="304766" cy="4391526"/>
          </a:xfrm>
          <a:prstGeom prst="rect">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6" name="TextBox 8"/>
          <p:cNvSpPr txBox="1"/>
          <p:nvPr/>
        </p:nvSpPr>
        <p:spPr>
          <a:xfrm>
            <a:off x="5554939" y="2708494"/>
            <a:ext cx="4072627" cy="523220"/>
          </a:xfrm>
          <a:prstGeom prst="rect">
            <a:avLst/>
          </a:prstGeom>
          <a:noFill/>
        </p:spPr>
        <p:txBody>
          <a:bodyPr wrap="square" rtlCol="0">
            <a:spAutoFit/>
          </a:bodyPr>
          <a:lstStyle/>
          <a:p>
            <a:r>
              <a:rPr lang="en-US" altLang="zh-CN" sz="2800" b="1" dirty="0">
                <a:solidFill>
                  <a:schemeClr val="tx1">
                    <a:lumMod val="75000"/>
                    <a:lumOff val="25000"/>
                  </a:schemeClr>
                </a:solidFill>
                <a:latin typeface="专业字体设计服务/WWW.ZTSGC.COM/"/>
                <a:ea typeface="微软雅黑" pitchFamily="34" charset="-122"/>
              </a:rPr>
              <a:t>Photoshop</a:t>
            </a:r>
            <a:r>
              <a:rPr lang="zh-CN" altLang="en-US" sz="2800" b="1" dirty="0">
                <a:solidFill>
                  <a:schemeClr val="tx1">
                    <a:lumMod val="75000"/>
                    <a:lumOff val="25000"/>
                  </a:schemeClr>
                </a:solidFill>
                <a:latin typeface="专业字体设计服务/WWW.ZTSGC.COM/"/>
                <a:ea typeface="微软雅黑" pitchFamily="34" charset="-122"/>
              </a:rPr>
              <a:t>实用技巧</a:t>
            </a:r>
          </a:p>
        </p:txBody>
      </p:sp>
      <p:sp>
        <p:nvSpPr>
          <p:cNvPr id="20" name="椭圆 19"/>
          <p:cNvSpPr/>
          <p:nvPr/>
        </p:nvSpPr>
        <p:spPr>
          <a:xfrm>
            <a:off x="4675496" y="1340768"/>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3" name="TextBox 8"/>
          <p:cNvSpPr txBox="1"/>
          <p:nvPr/>
        </p:nvSpPr>
        <p:spPr>
          <a:xfrm>
            <a:off x="5595119" y="1277158"/>
            <a:ext cx="3528392" cy="523220"/>
          </a:xfrm>
          <a:prstGeom prst="rect">
            <a:avLst/>
          </a:prstGeom>
          <a:noFill/>
        </p:spPr>
        <p:txBody>
          <a:bodyPr wrap="square" rtlCol="0">
            <a:spAutoFit/>
          </a:bodyPr>
          <a:lstStyle/>
          <a:p>
            <a:r>
              <a:rPr lang="zh-CN" altLang="en-US" sz="2800" b="1" dirty="0">
                <a:solidFill>
                  <a:schemeClr val="tx1">
                    <a:lumMod val="75000"/>
                    <a:lumOff val="25000"/>
                  </a:schemeClr>
                </a:solidFill>
                <a:latin typeface="专业字体设计服务/WWW.ZTSGC.COM/"/>
                <a:ea typeface="微软雅黑" pitchFamily="34" charset="-122"/>
              </a:rPr>
              <a:t>证件照相关标准</a:t>
            </a:r>
          </a:p>
        </p:txBody>
      </p:sp>
      <p:grpSp>
        <p:nvGrpSpPr>
          <p:cNvPr id="6" name="组合 5"/>
          <p:cNvGrpSpPr/>
          <p:nvPr/>
        </p:nvGrpSpPr>
        <p:grpSpPr>
          <a:xfrm>
            <a:off x="5595119" y="4139830"/>
            <a:ext cx="3744416" cy="661181"/>
            <a:chOff x="5307087" y="1514266"/>
            <a:chExt cx="2520280" cy="661181"/>
          </a:xfrm>
        </p:grpSpPr>
        <p:sp>
          <p:nvSpPr>
            <p:cNvPr id="22" name="圆角矩形 21"/>
            <p:cNvSpPr/>
            <p:nvPr/>
          </p:nvSpPr>
          <p:spPr>
            <a:xfrm>
              <a:off x="5307087" y="1514266"/>
              <a:ext cx="2520280" cy="661181"/>
            </a:xfrm>
            <a:prstGeom prst="roundRect">
              <a:avLst>
                <a:gd name="adj" fmla="val 10284"/>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23"/>
            <p:cNvSpPr/>
            <p:nvPr/>
          </p:nvSpPr>
          <p:spPr>
            <a:xfrm>
              <a:off x="5342739" y="1556856"/>
              <a:ext cx="2430000" cy="576000"/>
            </a:xfrm>
            <a:prstGeom prst="roundRect">
              <a:avLst>
                <a:gd name="adj" fmla="val 10284"/>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椭圆 10"/>
          <p:cNvSpPr/>
          <p:nvPr/>
        </p:nvSpPr>
        <p:spPr>
          <a:xfrm>
            <a:off x="4659015" y="2739294"/>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2" name="椭圆 11"/>
          <p:cNvSpPr/>
          <p:nvPr/>
        </p:nvSpPr>
        <p:spPr>
          <a:xfrm>
            <a:off x="4686239" y="4290827"/>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1" name="椭圆 20"/>
          <p:cNvSpPr/>
          <p:nvPr/>
        </p:nvSpPr>
        <p:spPr>
          <a:xfrm>
            <a:off x="4789584" y="4391998"/>
            <a:ext cx="180000" cy="180000"/>
          </a:xfrm>
          <a:prstGeom prst="ellipse">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8"/>
          <p:cNvSpPr txBox="1"/>
          <p:nvPr/>
        </p:nvSpPr>
        <p:spPr>
          <a:xfrm>
            <a:off x="5811142" y="4220388"/>
            <a:ext cx="3591247" cy="523220"/>
          </a:xfrm>
          <a:prstGeom prst="rect">
            <a:avLst/>
          </a:prstGeom>
          <a:noFill/>
        </p:spPr>
        <p:txBody>
          <a:bodyPr wrap="square" rtlCol="0">
            <a:spAutoFit/>
          </a:bodyPr>
          <a:lstStyle/>
          <a:p>
            <a:r>
              <a:rPr lang="en-US" altLang="zh-CN" sz="2800" b="1" dirty="0">
                <a:solidFill>
                  <a:srgbClr val="5F5E5C"/>
                </a:solidFill>
                <a:latin typeface="微软雅黑" pitchFamily="34" charset="-122"/>
                <a:ea typeface="微软雅黑" pitchFamily="34" charset="-122"/>
              </a:rPr>
              <a:t>Word </a:t>
            </a:r>
            <a:r>
              <a:rPr lang="zh-CN" altLang="en-US" sz="2800" b="1" dirty="0">
                <a:solidFill>
                  <a:srgbClr val="5F5E5C"/>
                </a:solidFill>
                <a:latin typeface="微软雅黑" pitchFamily="34" charset="-122"/>
                <a:ea typeface="微软雅黑" pitchFamily="34" charset="-122"/>
              </a:rPr>
              <a:t>排版打印技巧</a:t>
            </a:r>
          </a:p>
        </p:txBody>
      </p:sp>
    </p:spTree>
    <p:extLst>
      <p:ext uri="{BB962C8B-B14F-4D97-AF65-F5344CB8AC3E}">
        <p14:creationId xmlns:p14="http://schemas.microsoft.com/office/powerpoint/2010/main" val="2087307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TextBox 8"/>
          <p:cNvSpPr txBox="1"/>
          <p:nvPr/>
        </p:nvSpPr>
        <p:spPr>
          <a:xfrm>
            <a:off x="338535" y="896824"/>
            <a:ext cx="4916840" cy="534698"/>
          </a:xfrm>
          <a:prstGeom prst="rect">
            <a:avLst/>
          </a:prstGeom>
          <a:noFill/>
        </p:spPr>
        <p:txBody>
          <a:bodyPr wrap="square" tIns="0" bIns="0" rtlCol="0" anchor="ctr">
            <a:spAutoFit/>
          </a:bodyPr>
          <a:lstStyle/>
          <a:p>
            <a:pPr>
              <a:lnSpc>
                <a:spcPct val="139000"/>
              </a:lnSpc>
            </a:pPr>
            <a:r>
              <a:rPr lang="en-US" altLang="zh-CN" sz="2800" b="1" dirty="0" smtClean="0">
                <a:solidFill>
                  <a:srgbClr val="4D94FF"/>
                </a:solidFill>
                <a:latin typeface="Impact" panose="020B0806030902050204" pitchFamily="34" charset="0"/>
                <a:ea typeface="微软雅黑" pitchFamily="34" charset="-122"/>
              </a:rPr>
              <a:t>【</a:t>
            </a:r>
            <a:r>
              <a:rPr lang="zh-CN" altLang="en-US" sz="2800" b="1" dirty="0" smtClean="0">
                <a:solidFill>
                  <a:srgbClr val="4D94FF"/>
                </a:solidFill>
                <a:latin typeface="Impact" panose="020B0806030902050204" pitchFamily="34" charset="0"/>
                <a:ea typeface="微软雅黑" pitchFamily="34" charset="-122"/>
              </a:rPr>
              <a:t>尺寸一览</a:t>
            </a:r>
            <a:r>
              <a:rPr lang="en-US" altLang="zh-CN" sz="2800" b="1" dirty="0" smtClean="0">
                <a:solidFill>
                  <a:srgbClr val="4D94FF"/>
                </a:solidFill>
                <a:latin typeface="Impact" panose="020B0806030902050204" pitchFamily="34" charset="0"/>
                <a:ea typeface="微软雅黑" pitchFamily="34" charset="-122"/>
              </a:rPr>
              <a:t>】</a:t>
            </a:r>
            <a:endParaRPr lang="zh-CN" altLang="en-US" sz="2800" b="1" dirty="0">
              <a:solidFill>
                <a:srgbClr val="4D94FF"/>
              </a:solidFill>
              <a:latin typeface="微软雅黑" pitchFamily="34" charset="-122"/>
              <a:ea typeface="微软雅黑" pitchFamily="34" charset="-122"/>
            </a:endParaRPr>
          </a:p>
        </p:txBody>
      </p:sp>
      <p:sp>
        <p:nvSpPr>
          <p:cNvPr id="8" name="矩形 6"/>
          <p:cNvSpPr>
            <a:spLocks noChangeArrowheads="1"/>
          </p:cNvSpPr>
          <p:nvPr/>
        </p:nvSpPr>
        <p:spPr bwMode="auto">
          <a:xfrm>
            <a:off x="914599" y="1643372"/>
            <a:ext cx="1049090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b="1" dirty="0" smtClean="0">
              <a:solidFill>
                <a:srgbClr val="5F5E5C"/>
              </a:solidFill>
              <a:latin typeface="微软雅黑" pitchFamily="34" charset="-122"/>
              <a:ea typeface="微软雅黑" pitchFamily="34" charset="-122"/>
            </a:endParaRPr>
          </a:p>
          <a:p>
            <a:r>
              <a:rPr lang="en-US" altLang="zh-CN" b="1" dirty="0" smtClean="0">
                <a:solidFill>
                  <a:srgbClr val="5F5E5C"/>
                </a:solidFill>
                <a:latin typeface="微软雅黑" pitchFamily="34" charset="-122"/>
                <a:ea typeface="微软雅黑" pitchFamily="34" charset="-122"/>
              </a:rPr>
              <a:t>1</a:t>
            </a:r>
            <a:r>
              <a:rPr lang="zh-CN" altLang="en-US" b="1" dirty="0">
                <a:solidFill>
                  <a:srgbClr val="5F5E5C"/>
                </a:solidFill>
                <a:latin typeface="微软雅黑" pitchFamily="34" charset="-122"/>
                <a:ea typeface="微软雅黑" pitchFamily="34" charset="-122"/>
              </a:rPr>
              <a:t>英寸证件照尺寸</a:t>
            </a:r>
            <a:r>
              <a:rPr lang="en-US" altLang="zh-CN" b="1" dirty="0">
                <a:solidFill>
                  <a:srgbClr val="5F5E5C"/>
                </a:solidFill>
                <a:latin typeface="微软雅黑" pitchFamily="34" charset="-122"/>
                <a:ea typeface="微软雅黑" pitchFamily="34" charset="-122"/>
              </a:rPr>
              <a:t>: 25mm×35mm </a:t>
            </a:r>
            <a:r>
              <a:rPr lang="zh-CN" altLang="en-US" b="1" dirty="0">
                <a:solidFill>
                  <a:srgbClr val="5F5E5C"/>
                </a:solidFill>
                <a:latin typeface="微软雅黑" pitchFamily="34" charset="-122"/>
                <a:ea typeface="微软雅黑" pitchFamily="34" charset="-122"/>
              </a:rPr>
              <a:t>在</a:t>
            </a:r>
            <a:r>
              <a:rPr lang="en-US" altLang="zh-CN" b="1" dirty="0">
                <a:solidFill>
                  <a:srgbClr val="5F5E5C"/>
                </a:solidFill>
                <a:latin typeface="微软雅黑" pitchFamily="34" charset="-122"/>
                <a:ea typeface="微软雅黑" pitchFamily="34" charset="-122"/>
              </a:rPr>
              <a:t>5</a:t>
            </a:r>
            <a:r>
              <a:rPr lang="zh-CN" altLang="en-US" b="1" dirty="0">
                <a:solidFill>
                  <a:srgbClr val="5F5E5C"/>
                </a:solidFill>
                <a:latin typeface="微软雅黑" pitchFamily="34" charset="-122"/>
                <a:ea typeface="微软雅黑" pitchFamily="34" charset="-122"/>
              </a:rPr>
              <a:t>寸相纸（</a:t>
            </a:r>
            <a:r>
              <a:rPr lang="en-US" altLang="zh-CN" b="1" dirty="0">
                <a:solidFill>
                  <a:srgbClr val="5F5E5C"/>
                </a:solidFill>
                <a:latin typeface="微软雅黑" pitchFamily="34" charset="-122"/>
                <a:ea typeface="微软雅黑" pitchFamily="34" charset="-122"/>
              </a:rPr>
              <a:t>12.7X8.9</a:t>
            </a:r>
            <a:r>
              <a:rPr lang="zh-CN" altLang="en-US" b="1" dirty="0">
                <a:solidFill>
                  <a:srgbClr val="5F5E5C"/>
                </a:solidFill>
                <a:latin typeface="微软雅黑" pitchFamily="34" charset="-122"/>
                <a:ea typeface="微软雅黑" pitchFamily="34" charset="-122"/>
              </a:rPr>
              <a:t>厘米）中排</a:t>
            </a:r>
            <a:r>
              <a:rPr lang="en-US" altLang="zh-CN" b="1" dirty="0">
                <a:solidFill>
                  <a:srgbClr val="5F5E5C"/>
                </a:solidFill>
                <a:latin typeface="微软雅黑" pitchFamily="34" charset="-122"/>
                <a:ea typeface="微软雅黑" pitchFamily="34" charset="-122"/>
              </a:rPr>
              <a:t>8</a:t>
            </a:r>
            <a:r>
              <a:rPr lang="zh-CN" altLang="en-US" b="1" dirty="0" smtClean="0">
                <a:solidFill>
                  <a:srgbClr val="5F5E5C"/>
                </a:solidFill>
                <a:latin typeface="微软雅黑" pitchFamily="34" charset="-122"/>
                <a:ea typeface="微软雅黑" pitchFamily="34" charset="-122"/>
              </a:rPr>
              <a:t>张</a:t>
            </a:r>
            <a:endParaRPr lang="en-US" altLang="zh-CN" b="1" dirty="0" smtClean="0">
              <a:solidFill>
                <a:srgbClr val="5F5E5C"/>
              </a:solidFill>
              <a:latin typeface="微软雅黑" pitchFamily="34" charset="-122"/>
              <a:ea typeface="微软雅黑" pitchFamily="34" charset="-122"/>
            </a:endParaRPr>
          </a:p>
          <a:p>
            <a:endParaRPr lang="zh-CN" altLang="en-US" b="1" dirty="0">
              <a:solidFill>
                <a:srgbClr val="5F5E5C"/>
              </a:solidFill>
              <a:latin typeface="微软雅黑" pitchFamily="34" charset="-122"/>
              <a:ea typeface="微软雅黑" pitchFamily="34" charset="-122"/>
            </a:endParaRPr>
          </a:p>
          <a:p>
            <a:r>
              <a:rPr lang="en-US" altLang="zh-CN" b="1" dirty="0">
                <a:solidFill>
                  <a:srgbClr val="5F5E5C"/>
                </a:solidFill>
                <a:latin typeface="微软雅黑" pitchFamily="34" charset="-122"/>
                <a:ea typeface="微软雅黑" pitchFamily="34" charset="-122"/>
              </a:rPr>
              <a:t>2</a:t>
            </a:r>
            <a:r>
              <a:rPr lang="zh-CN" altLang="en-US" b="1" dirty="0">
                <a:solidFill>
                  <a:srgbClr val="5F5E5C"/>
                </a:solidFill>
                <a:latin typeface="微软雅黑" pitchFamily="34" charset="-122"/>
                <a:ea typeface="微软雅黑" pitchFamily="34" charset="-122"/>
              </a:rPr>
              <a:t>英寸证件照尺寸</a:t>
            </a:r>
            <a:r>
              <a:rPr lang="en-US" altLang="zh-CN" b="1" dirty="0">
                <a:solidFill>
                  <a:srgbClr val="5F5E5C"/>
                </a:solidFill>
                <a:latin typeface="微软雅黑" pitchFamily="34" charset="-122"/>
                <a:ea typeface="微软雅黑" pitchFamily="34" charset="-122"/>
              </a:rPr>
              <a:t>: 35mm×49mm </a:t>
            </a:r>
            <a:r>
              <a:rPr lang="zh-CN" altLang="en-US" b="1" dirty="0">
                <a:solidFill>
                  <a:srgbClr val="5F5E5C"/>
                </a:solidFill>
                <a:latin typeface="微软雅黑" pitchFamily="34" charset="-122"/>
                <a:ea typeface="微软雅黑" pitchFamily="34" charset="-122"/>
              </a:rPr>
              <a:t>在</a:t>
            </a:r>
            <a:r>
              <a:rPr lang="en-US" altLang="zh-CN" b="1" dirty="0">
                <a:solidFill>
                  <a:srgbClr val="5F5E5C"/>
                </a:solidFill>
                <a:latin typeface="微软雅黑" pitchFamily="34" charset="-122"/>
                <a:ea typeface="微软雅黑" pitchFamily="34" charset="-122"/>
              </a:rPr>
              <a:t>5</a:t>
            </a:r>
            <a:r>
              <a:rPr lang="zh-CN" altLang="en-US" b="1" dirty="0">
                <a:solidFill>
                  <a:srgbClr val="5F5E5C"/>
                </a:solidFill>
                <a:latin typeface="微软雅黑" pitchFamily="34" charset="-122"/>
                <a:ea typeface="微软雅黑" pitchFamily="34" charset="-122"/>
              </a:rPr>
              <a:t>寸相纸（</a:t>
            </a:r>
            <a:r>
              <a:rPr lang="en-US" altLang="zh-CN" b="1" dirty="0">
                <a:solidFill>
                  <a:srgbClr val="5F5E5C"/>
                </a:solidFill>
                <a:latin typeface="微软雅黑" pitchFamily="34" charset="-122"/>
                <a:ea typeface="微软雅黑" pitchFamily="34" charset="-122"/>
              </a:rPr>
              <a:t>12.7X8.9</a:t>
            </a:r>
            <a:r>
              <a:rPr lang="zh-CN" altLang="en-US" b="1" dirty="0">
                <a:solidFill>
                  <a:srgbClr val="5F5E5C"/>
                </a:solidFill>
                <a:latin typeface="微软雅黑" pitchFamily="34" charset="-122"/>
                <a:ea typeface="微软雅黑" pitchFamily="34" charset="-122"/>
              </a:rPr>
              <a:t>厘米）中排</a:t>
            </a:r>
            <a:r>
              <a:rPr lang="en-US" altLang="zh-CN" b="1" dirty="0">
                <a:solidFill>
                  <a:srgbClr val="5F5E5C"/>
                </a:solidFill>
                <a:latin typeface="微软雅黑" pitchFamily="34" charset="-122"/>
                <a:ea typeface="微软雅黑" pitchFamily="34" charset="-122"/>
              </a:rPr>
              <a:t>4</a:t>
            </a:r>
            <a:r>
              <a:rPr lang="zh-CN" altLang="en-US" b="1" dirty="0">
                <a:solidFill>
                  <a:srgbClr val="5F5E5C"/>
                </a:solidFill>
                <a:latin typeface="微软雅黑" pitchFamily="34" charset="-122"/>
                <a:ea typeface="微软雅黑" pitchFamily="34" charset="-122"/>
              </a:rPr>
              <a:t>张</a:t>
            </a:r>
          </a:p>
          <a:p>
            <a:endParaRPr lang="en-US" altLang="zh-CN" b="1" dirty="0" smtClean="0">
              <a:solidFill>
                <a:srgbClr val="5F5E5C"/>
              </a:solidFill>
              <a:latin typeface="微软雅黑" pitchFamily="34" charset="-122"/>
              <a:ea typeface="微软雅黑" pitchFamily="34" charset="-122"/>
            </a:endParaRPr>
          </a:p>
          <a:p>
            <a:r>
              <a:rPr lang="en-US" altLang="zh-CN" b="1" dirty="0" smtClean="0">
                <a:solidFill>
                  <a:srgbClr val="5F5E5C"/>
                </a:solidFill>
                <a:latin typeface="微软雅黑" pitchFamily="34" charset="-122"/>
                <a:ea typeface="微软雅黑" pitchFamily="34" charset="-122"/>
              </a:rPr>
              <a:t>3</a:t>
            </a:r>
            <a:r>
              <a:rPr lang="zh-CN" altLang="en-US" b="1" dirty="0">
                <a:solidFill>
                  <a:srgbClr val="5F5E5C"/>
                </a:solidFill>
                <a:latin typeface="微软雅黑" pitchFamily="34" charset="-122"/>
                <a:ea typeface="微软雅黑" pitchFamily="34" charset="-122"/>
              </a:rPr>
              <a:t>英寸证件照尺寸</a:t>
            </a:r>
            <a:r>
              <a:rPr lang="en-US" altLang="zh-CN" b="1" dirty="0">
                <a:solidFill>
                  <a:srgbClr val="5F5E5C"/>
                </a:solidFill>
                <a:latin typeface="微软雅黑" pitchFamily="34" charset="-122"/>
                <a:ea typeface="微软雅黑" pitchFamily="34" charset="-122"/>
              </a:rPr>
              <a:t>: </a:t>
            </a:r>
            <a:r>
              <a:rPr lang="en-US" altLang="zh-CN" b="1" dirty="0" smtClean="0">
                <a:solidFill>
                  <a:srgbClr val="5F5E5C"/>
                </a:solidFill>
                <a:latin typeface="微软雅黑" pitchFamily="34" charset="-122"/>
                <a:ea typeface="微软雅黑" pitchFamily="34" charset="-122"/>
              </a:rPr>
              <a:t>35mm×52mm</a:t>
            </a:r>
          </a:p>
          <a:p>
            <a:endParaRPr lang="en-US" altLang="zh-CN" b="1" dirty="0">
              <a:solidFill>
                <a:srgbClr val="5F5E5C"/>
              </a:solidFill>
              <a:latin typeface="微软雅黑" pitchFamily="34" charset="-122"/>
              <a:ea typeface="微软雅黑" pitchFamily="34" charset="-122"/>
            </a:endParaRPr>
          </a:p>
        </p:txBody>
      </p:sp>
      <p:grpSp>
        <p:nvGrpSpPr>
          <p:cNvPr id="9" name="组合 8"/>
          <p:cNvGrpSpPr/>
          <p:nvPr/>
        </p:nvGrpSpPr>
        <p:grpSpPr>
          <a:xfrm>
            <a:off x="7731400" y="2755615"/>
            <a:ext cx="3290257" cy="2930690"/>
            <a:chOff x="4243088" y="2650276"/>
            <a:chExt cx="3290257" cy="2930690"/>
          </a:xfrm>
        </p:grpSpPr>
        <p:sp>
          <p:nvSpPr>
            <p:cNvPr id="11" name="Oval 274"/>
            <p:cNvSpPr>
              <a:spLocks noChangeArrowheads="1"/>
            </p:cNvSpPr>
            <p:nvPr/>
          </p:nvSpPr>
          <p:spPr bwMode="auto">
            <a:xfrm>
              <a:off x="4243088" y="2771472"/>
              <a:ext cx="1653905" cy="1654300"/>
            </a:xfrm>
            <a:prstGeom prst="ellipse">
              <a:avLst/>
            </a:prstGeom>
            <a:solidFill>
              <a:srgbClr val="F05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Oval 276"/>
            <p:cNvSpPr>
              <a:spLocks noChangeArrowheads="1"/>
            </p:cNvSpPr>
            <p:nvPr/>
          </p:nvSpPr>
          <p:spPr bwMode="auto">
            <a:xfrm>
              <a:off x="5516797" y="2650276"/>
              <a:ext cx="2016548" cy="2016000"/>
            </a:xfrm>
            <a:prstGeom prst="ellipse">
              <a:avLst/>
            </a:prstGeom>
            <a:solidFill>
              <a:srgbClr val="36B2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Oval 277"/>
            <p:cNvSpPr>
              <a:spLocks noChangeArrowheads="1"/>
            </p:cNvSpPr>
            <p:nvPr/>
          </p:nvSpPr>
          <p:spPr bwMode="auto">
            <a:xfrm>
              <a:off x="4793723" y="3887551"/>
              <a:ext cx="1694223" cy="1693415"/>
            </a:xfrm>
            <a:prstGeom prst="ellipse">
              <a:avLst/>
            </a:prstGeom>
            <a:solidFill>
              <a:srgbClr val="7B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矩形 13"/>
            <p:cNvSpPr/>
            <p:nvPr/>
          </p:nvSpPr>
          <p:spPr>
            <a:xfrm>
              <a:off x="4793724" y="4499828"/>
              <a:ext cx="1648800" cy="400110"/>
            </a:xfrm>
            <a:prstGeom prst="rect">
              <a:avLst/>
            </a:prstGeom>
          </p:spPr>
          <p:txBody>
            <a:bodyPr wrap="square">
              <a:spAutoFit/>
            </a:bodyPr>
            <a:lstStyle/>
            <a:p>
              <a:pPr algn="ctr"/>
              <a:r>
                <a:rPr lang="zh-CN" altLang="en-US" sz="2000" b="1" dirty="0" smtClean="0">
                  <a:solidFill>
                    <a:schemeClr val="bg1"/>
                  </a:solidFill>
                  <a:latin typeface="微软雅黑" panose="020B0503020204020204" pitchFamily="34" charset="-122"/>
                  <a:ea typeface="微软雅黑" panose="020B0503020204020204" pitchFamily="34" charset="-122"/>
                </a:rPr>
                <a:t>② </a:t>
              </a:r>
              <a:r>
                <a:rPr lang="en-US" altLang="zh-CN" sz="2000" b="1" dirty="0" smtClean="0">
                  <a:solidFill>
                    <a:schemeClr val="bg1"/>
                  </a:solidFill>
                  <a:latin typeface="微软雅黑" panose="020B0503020204020204" pitchFamily="34" charset="-122"/>
                  <a:ea typeface="微软雅黑" panose="020B0503020204020204" pitchFamily="34" charset="-122"/>
                </a:rPr>
                <a:t>2</a:t>
              </a:r>
              <a:r>
                <a:rPr lang="zh-CN" altLang="en-US" sz="2000" b="1" dirty="0" smtClean="0">
                  <a:solidFill>
                    <a:schemeClr val="bg1"/>
                  </a:solidFill>
                  <a:latin typeface="微软雅黑" panose="020B0503020204020204" pitchFamily="34" charset="-122"/>
                  <a:ea typeface="微软雅黑" panose="020B0503020204020204" pitchFamily="34" charset="-122"/>
                </a:rPr>
                <a:t>英寸</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4322096" y="3327851"/>
              <a:ext cx="1495887" cy="369332"/>
            </a:xfrm>
            <a:prstGeom prst="rect">
              <a:avLst/>
            </a:prstGeom>
          </p:spPr>
          <p:txBody>
            <a:bodyPr wrap="square">
              <a:sp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③</a:t>
              </a:r>
              <a:r>
                <a:rPr lang="en-US" altLang="zh-CN" b="1" dirty="0" smtClean="0">
                  <a:solidFill>
                    <a:schemeClr val="bg1"/>
                  </a:solidFill>
                  <a:latin typeface="微软雅黑" panose="020B0503020204020204" pitchFamily="34" charset="-122"/>
                  <a:ea typeface="微软雅黑" panose="020B0503020204020204" pitchFamily="34" charset="-122"/>
                </a:rPr>
                <a:t>1</a:t>
              </a:r>
              <a:r>
                <a:rPr lang="zh-CN" altLang="en-US" b="1" dirty="0" smtClean="0">
                  <a:solidFill>
                    <a:schemeClr val="bg1"/>
                  </a:solidFill>
                  <a:latin typeface="微软雅黑" panose="020B0503020204020204" pitchFamily="34" charset="-122"/>
                  <a:ea typeface="微软雅黑" panose="020B0503020204020204" pitchFamily="34" charset="-122"/>
                </a:rPr>
                <a:t>英寸</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5155968" y="3403056"/>
              <a:ext cx="2016548" cy="461665"/>
            </a:xfrm>
            <a:prstGeom prst="rect">
              <a:avLst/>
            </a:prstGeom>
          </p:spPr>
          <p:txBody>
            <a:bodyPr wrap="square">
              <a:spAutoFit/>
            </a:bodyPr>
            <a:lstStyle/>
            <a:p>
              <a:pPr algn="r"/>
              <a:r>
                <a:rPr lang="zh-CN" altLang="en-US" sz="2400" b="1" dirty="0" smtClean="0">
                  <a:solidFill>
                    <a:schemeClr val="bg1"/>
                  </a:solidFill>
                  <a:latin typeface="微软雅黑" pitchFamily="34" charset="-122"/>
                  <a:ea typeface="微软雅黑" pitchFamily="34" charset="-122"/>
                </a:rPr>
                <a:t>① </a:t>
              </a:r>
              <a:r>
                <a:rPr lang="en-US" altLang="zh-CN" sz="2400" b="1" dirty="0" smtClean="0">
                  <a:solidFill>
                    <a:schemeClr val="bg1"/>
                  </a:solidFill>
                  <a:latin typeface="微软雅黑" pitchFamily="34" charset="-122"/>
                  <a:ea typeface="微软雅黑" pitchFamily="34" charset="-122"/>
                </a:rPr>
                <a:t>3</a:t>
              </a:r>
              <a:r>
                <a:rPr lang="zh-CN" altLang="en-US" sz="2400" b="1" dirty="0" smtClean="0">
                  <a:solidFill>
                    <a:schemeClr val="bg1"/>
                  </a:solidFill>
                  <a:latin typeface="微软雅黑" pitchFamily="34" charset="-122"/>
                  <a:ea typeface="微软雅黑" pitchFamily="34" charset="-122"/>
                </a:rPr>
                <a:t>英寸</a:t>
              </a:r>
              <a:endParaRPr lang="zh-CN" altLang="en-US" sz="2400" b="1" dirty="0">
                <a:solidFill>
                  <a:schemeClr val="bg1"/>
                </a:solidFill>
              </a:endParaRPr>
            </a:p>
          </p:txBody>
        </p:sp>
      </p:grpSp>
    </p:spTree>
    <p:extLst>
      <p:ext uri="{BB962C8B-B14F-4D97-AF65-F5344CB8AC3E}">
        <p14:creationId xmlns:p14="http://schemas.microsoft.com/office/powerpoint/2010/main" val="389920017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600"/>
                                        <p:tgtEl>
                                          <p:spTgt spid="7"/>
                                        </p:tgtEl>
                                      </p:cBhvr>
                                    </p:animEffect>
                                    <p:anim calcmode="lin" valueType="num">
                                      <p:cBhvr>
                                        <p:cTn id="8" dur="600" fill="hold"/>
                                        <p:tgtEl>
                                          <p:spTgt spid="7"/>
                                        </p:tgtEl>
                                        <p:attrNameLst>
                                          <p:attrName>ppt_x</p:attrName>
                                        </p:attrNameLst>
                                      </p:cBhvr>
                                      <p:tavLst>
                                        <p:tav tm="0">
                                          <p:val>
                                            <p:strVal val="#ppt_x"/>
                                          </p:val>
                                        </p:tav>
                                        <p:tav tm="100000">
                                          <p:val>
                                            <p:strVal val="#ppt_x"/>
                                          </p:val>
                                        </p:tav>
                                      </p:tavLst>
                                    </p:anim>
                                    <p:anim calcmode="lin" valueType="num">
                                      <p:cBhvr>
                                        <p:cTn id="9" dur="6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600"/>
                                        <p:tgtEl>
                                          <p:spTgt spid="8"/>
                                        </p:tgtEl>
                                      </p:cBhvr>
                                    </p:animEffect>
                                    <p:anim calcmode="lin" valueType="num">
                                      <p:cBhvr>
                                        <p:cTn id="13" dur="600" fill="hold"/>
                                        <p:tgtEl>
                                          <p:spTgt spid="8"/>
                                        </p:tgtEl>
                                        <p:attrNameLst>
                                          <p:attrName>ppt_x</p:attrName>
                                        </p:attrNameLst>
                                      </p:cBhvr>
                                      <p:tavLst>
                                        <p:tav tm="0">
                                          <p:val>
                                            <p:strVal val="#ppt_x"/>
                                          </p:val>
                                        </p:tav>
                                        <p:tav tm="100000">
                                          <p:val>
                                            <p:strVal val="#ppt_x"/>
                                          </p:val>
                                        </p:tav>
                                      </p:tavLst>
                                    </p:anim>
                                    <p:anim calcmode="lin" valueType="num">
                                      <p:cBhvr>
                                        <p:cTn id="14" dur="6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600"/>
                            </p:stCondLst>
                            <p:childTnLst>
                              <p:par>
                                <p:cTn id="16" presetID="23" presetClass="entr" presetSubtype="3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strVal val="(6*min(max(#ppt_w*#ppt_h,.3),1)-7.4)/-.7*#ppt_w"/>
                                          </p:val>
                                        </p:tav>
                                        <p:tav tm="100000">
                                          <p:val>
                                            <p:strVal val="#ppt_w"/>
                                          </p:val>
                                        </p:tav>
                                      </p:tavLst>
                                    </p:anim>
                                    <p:anim calcmode="lin" valueType="num">
                                      <p:cBhvr>
                                        <p:cTn id="19" dur="500" fill="hold"/>
                                        <p:tgtEl>
                                          <p:spTgt spid="9"/>
                                        </p:tgtEl>
                                        <p:attrNameLst>
                                          <p:attrName>ppt_h</p:attrName>
                                        </p:attrNameLst>
                                      </p:cBhvr>
                                      <p:tavLst>
                                        <p:tav tm="0">
                                          <p:val>
                                            <p:strVal val="(6*min(max(#ppt_w*#ppt_h,.3),1)-7.4)/-.7*#ppt_h"/>
                                          </p:val>
                                        </p:tav>
                                        <p:tav tm="100000">
                                          <p:val>
                                            <p:strVal val="#ppt_h"/>
                                          </p:val>
                                        </p:tav>
                                      </p:tavLst>
                                    </p:anim>
                                    <p:anim calcmode="lin" valueType="num">
                                      <p:cBhvr>
                                        <p:cTn id="20" dur="500" fill="hold"/>
                                        <p:tgtEl>
                                          <p:spTgt spid="9"/>
                                        </p:tgtEl>
                                        <p:attrNameLst>
                                          <p:attrName>ppt_x</p:attrName>
                                        </p:attrNameLst>
                                      </p:cBhvr>
                                      <p:tavLst>
                                        <p:tav tm="0">
                                          <p:val>
                                            <p:fltVal val="0.5"/>
                                          </p:val>
                                        </p:tav>
                                        <p:tav tm="100000">
                                          <p:val>
                                            <p:strVal val="#ppt_x"/>
                                          </p:val>
                                        </p:tav>
                                      </p:tavLst>
                                    </p:anim>
                                    <p:anim calcmode="lin" valueType="num">
                                      <p:cBhvr>
                                        <p:cTn id="21" dur="500" fill="hold"/>
                                        <p:tgtEl>
                                          <p:spTgt spid="9"/>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6"/>
          <p:cNvSpPr txBox="1"/>
          <p:nvPr/>
        </p:nvSpPr>
        <p:spPr>
          <a:xfrm>
            <a:off x="770583" y="867375"/>
            <a:ext cx="5276878" cy="596510"/>
          </a:xfrm>
          <a:prstGeom prst="rect">
            <a:avLst/>
          </a:prstGeom>
          <a:noFill/>
        </p:spPr>
        <p:txBody>
          <a:bodyPr wrap="square" rtlCol="0">
            <a:spAutoFit/>
          </a:bodyPr>
          <a:lstStyle>
            <a:defPPr>
              <a:defRPr lang="zh-CN"/>
            </a:defPPr>
            <a:lvl1pPr>
              <a:lnSpc>
                <a:spcPct val="130000"/>
              </a:lnSpc>
              <a:defRPr sz="2000" b="1">
                <a:solidFill>
                  <a:srgbClr val="5F5E5C"/>
                </a:solidFill>
                <a:latin typeface="微软雅黑" pitchFamily="34" charset="-122"/>
                <a:ea typeface="微软雅黑" pitchFamily="34" charset="-122"/>
              </a:defRPr>
            </a:lvl1pPr>
          </a:lstStyle>
          <a:p>
            <a:r>
              <a:rPr lang="zh-CN" altLang="en-US" sz="2800" dirty="0" smtClean="0"/>
              <a:t>常用证件尺寸</a:t>
            </a:r>
            <a:endParaRPr lang="zh-CN" altLang="zh-CN" sz="2800" b="0" dirty="0">
              <a:solidFill>
                <a:srgbClr val="FF8500"/>
              </a:solidFill>
              <a:latin typeface="华康俪金黑W8(P)" pitchFamily="34" charset="-122"/>
              <a:ea typeface="华康俪金黑W8(P)" pitchFamily="34" charset="-122"/>
            </a:endParaRPr>
          </a:p>
        </p:txBody>
      </p:sp>
      <p:sp>
        <p:nvSpPr>
          <p:cNvPr id="2" name="TextBox 1"/>
          <p:cNvSpPr txBox="1"/>
          <p:nvPr/>
        </p:nvSpPr>
        <p:spPr>
          <a:xfrm>
            <a:off x="966311" y="1628800"/>
            <a:ext cx="5276878" cy="3831818"/>
          </a:xfrm>
          <a:prstGeom prst="rect">
            <a:avLst/>
          </a:prstGeom>
          <a:noFill/>
        </p:spPr>
        <p:txBody>
          <a:bodyPr wrap="square" rtlCol="0">
            <a:spAutoFit/>
          </a:bodyPr>
          <a:lstStyle/>
          <a:p>
            <a:pPr>
              <a:lnSpc>
                <a:spcPct val="150000"/>
              </a:lnSpc>
            </a:pPr>
            <a:r>
              <a:rPr lang="zh-CN" altLang="en-US" dirty="0">
                <a:solidFill>
                  <a:srgbClr val="5F5E5C"/>
                </a:solidFill>
                <a:latin typeface="黑体" panose="02010609060101010101" pitchFamily="49" charset="-122"/>
                <a:ea typeface="黑体" panose="02010609060101010101" pitchFamily="49" charset="-122"/>
              </a:rPr>
              <a:t>港澳通行证证件照尺寸</a:t>
            </a:r>
            <a:r>
              <a:rPr lang="en-US" altLang="zh-CN" dirty="0">
                <a:solidFill>
                  <a:srgbClr val="5F5E5C"/>
                </a:solidFill>
                <a:latin typeface="黑体" panose="02010609060101010101" pitchFamily="49" charset="-122"/>
                <a:ea typeface="黑体" panose="02010609060101010101" pitchFamily="49" charset="-122"/>
              </a:rPr>
              <a:t>: 33mm×48mm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赴美签证证件照尺寸</a:t>
            </a:r>
            <a:r>
              <a:rPr lang="en-US" altLang="zh-CN" dirty="0">
                <a:solidFill>
                  <a:srgbClr val="5F5E5C"/>
                </a:solidFill>
                <a:latin typeface="黑体" panose="02010609060101010101" pitchFamily="49" charset="-122"/>
                <a:ea typeface="黑体" panose="02010609060101010101" pitchFamily="49" charset="-122"/>
              </a:rPr>
              <a:t>: 50mm×50mm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日本签证证件照尺寸</a:t>
            </a:r>
            <a:r>
              <a:rPr lang="en-US" altLang="zh-CN" dirty="0">
                <a:solidFill>
                  <a:srgbClr val="5F5E5C"/>
                </a:solidFill>
                <a:latin typeface="黑体" panose="02010609060101010101" pitchFamily="49" charset="-122"/>
                <a:ea typeface="黑体" panose="02010609060101010101" pitchFamily="49" charset="-122"/>
              </a:rPr>
              <a:t>: 45mm×45mm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大二寸证件照尺寸</a:t>
            </a:r>
            <a:r>
              <a:rPr lang="en-US" altLang="zh-CN" dirty="0">
                <a:solidFill>
                  <a:srgbClr val="5F5E5C"/>
                </a:solidFill>
                <a:latin typeface="黑体" panose="02010609060101010101" pitchFamily="49" charset="-122"/>
                <a:ea typeface="黑体" panose="02010609060101010101" pitchFamily="49" charset="-122"/>
              </a:rPr>
              <a:t>: 35mm×45mm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护照证件照尺寸</a:t>
            </a:r>
            <a:r>
              <a:rPr lang="en-US" altLang="zh-CN" dirty="0">
                <a:solidFill>
                  <a:srgbClr val="5F5E5C"/>
                </a:solidFill>
                <a:latin typeface="黑体" panose="02010609060101010101" pitchFamily="49" charset="-122"/>
                <a:ea typeface="黑体" panose="02010609060101010101" pitchFamily="49" charset="-122"/>
              </a:rPr>
              <a:t>: 33mm×48mm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毕业生证件照尺寸</a:t>
            </a:r>
            <a:r>
              <a:rPr lang="en-US" altLang="zh-CN" dirty="0">
                <a:solidFill>
                  <a:srgbClr val="5F5E5C"/>
                </a:solidFill>
                <a:latin typeface="黑体" panose="02010609060101010101" pitchFamily="49" charset="-122"/>
                <a:ea typeface="黑体" panose="02010609060101010101" pitchFamily="49" charset="-122"/>
              </a:rPr>
              <a:t>: 33mm×48mm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身份证证件照尺寸</a:t>
            </a:r>
            <a:r>
              <a:rPr lang="en-US" altLang="zh-CN" dirty="0">
                <a:solidFill>
                  <a:srgbClr val="5F5E5C"/>
                </a:solidFill>
                <a:latin typeface="黑体" panose="02010609060101010101" pitchFamily="49" charset="-122"/>
                <a:ea typeface="黑体" panose="02010609060101010101" pitchFamily="49" charset="-122"/>
              </a:rPr>
              <a:t>: 22mm×32mm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驾照证件照尺寸</a:t>
            </a:r>
            <a:r>
              <a:rPr lang="en-US" altLang="zh-CN" dirty="0">
                <a:solidFill>
                  <a:srgbClr val="5F5E5C"/>
                </a:solidFill>
                <a:latin typeface="黑体" panose="02010609060101010101" pitchFamily="49" charset="-122"/>
                <a:ea typeface="黑体" panose="02010609060101010101" pitchFamily="49" charset="-122"/>
              </a:rPr>
              <a:t>: 21mm×26mm</a:t>
            </a:r>
          </a:p>
          <a:p>
            <a:pPr>
              <a:lnSpc>
                <a:spcPct val="150000"/>
              </a:lnSpc>
            </a:pPr>
            <a:r>
              <a:rPr lang="zh-CN" altLang="en-US" dirty="0">
                <a:solidFill>
                  <a:srgbClr val="5F5E5C"/>
                </a:solidFill>
                <a:latin typeface="黑体" panose="02010609060101010101" pitchFamily="49" charset="-122"/>
                <a:ea typeface="黑体" panose="02010609060101010101" pitchFamily="49" charset="-122"/>
              </a:rPr>
              <a:t>车照证件照尺寸</a:t>
            </a:r>
            <a:r>
              <a:rPr lang="en-US" altLang="zh-CN" dirty="0">
                <a:solidFill>
                  <a:srgbClr val="5F5E5C"/>
                </a:solidFill>
                <a:latin typeface="黑体" panose="02010609060101010101" pitchFamily="49" charset="-122"/>
                <a:ea typeface="黑体" panose="02010609060101010101" pitchFamily="49" charset="-122"/>
              </a:rPr>
              <a:t>: 60mm×91mm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rot="4434869">
            <a:off x="8094189" y="2131270"/>
            <a:ext cx="3618563" cy="2137991"/>
          </a:xfrm>
          <a:prstGeom prst="rect">
            <a:avLst/>
          </a:prstGeom>
          <a:noFill/>
          <a:ln>
            <a:noFill/>
          </a:ln>
          <a:effectLst>
            <a:outerShdw dist="35921" dir="2700000" algn="ctr" rotWithShape="0">
              <a:schemeClr val="bg2"/>
            </a:outerShdw>
            <a:reflection blurRad="6350" stA="50000" endA="300" endPos="55500" dist="508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19295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6"/>
          <p:cNvSpPr txBox="1"/>
          <p:nvPr/>
        </p:nvSpPr>
        <p:spPr>
          <a:xfrm>
            <a:off x="770583" y="628842"/>
            <a:ext cx="5276878" cy="596510"/>
          </a:xfrm>
          <a:prstGeom prst="rect">
            <a:avLst/>
          </a:prstGeom>
          <a:noFill/>
        </p:spPr>
        <p:txBody>
          <a:bodyPr wrap="square" rtlCol="0">
            <a:spAutoFit/>
          </a:bodyPr>
          <a:lstStyle>
            <a:defPPr>
              <a:defRPr lang="zh-CN"/>
            </a:defPPr>
            <a:lvl1pPr>
              <a:lnSpc>
                <a:spcPct val="130000"/>
              </a:lnSpc>
              <a:defRPr sz="2000" b="1">
                <a:solidFill>
                  <a:srgbClr val="5F5E5C"/>
                </a:solidFill>
                <a:latin typeface="微软雅黑" pitchFamily="34" charset="-122"/>
                <a:ea typeface="微软雅黑" pitchFamily="34" charset="-122"/>
              </a:defRPr>
            </a:lvl1pPr>
          </a:lstStyle>
          <a:p>
            <a:r>
              <a:rPr lang="zh-CN" altLang="en-US" sz="2800" dirty="0" smtClean="0"/>
              <a:t>排版的</a:t>
            </a:r>
            <a:r>
              <a:rPr lang="zh-CN" altLang="en-US" sz="2800" dirty="0"/>
              <a:t>选择及设置</a:t>
            </a:r>
            <a:r>
              <a:rPr lang="zh-CN" altLang="en-US" sz="2800" dirty="0" smtClean="0"/>
              <a:t>技巧</a:t>
            </a:r>
            <a:endParaRPr lang="zh-CN" altLang="zh-CN" sz="2800" b="0" dirty="0">
              <a:latin typeface="华康俪金黑W8(P)" pitchFamily="34" charset="-122"/>
              <a:ea typeface="华康俪金黑W8(P)" pitchFamily="34" charset="-122"/>
            </a:endParaRPr>
          </a:p>
        </p:txBody>
      </p:sp>
      <p:sp>
        <p:nvSpPr>
          <p:cNvPr id="5" name="TextBox 3"/>
          <p:cNvSpPr txBox="1">
            <a:spLocks noChangeArrowheads="1"/>
          </p:cNvSpPr>
          <p:nvPr/>
        </p:nvSpPr>
        <p:spPr bwMode="auto">
          <a:xfrm>
            <a:off x="1058615" y="2438389"/>
            <a:ext cx="972108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500">
                <a:solidFill>
                  <a:schemeClr val="accent2"/>
                </a:solidFill>
                <a:latin typeface="华文细黑" pitchFamily="2" charset="-122"/>
                <a:ea typeface="华文细黑" pitchFamily="2" charset="-122"/>
              </a:defRPr>
            </a:lvl1pPr>
            <a:lvl2pPr marL="742950" indent="-285750" eaLnBrk="0" hangingPunct="0">
              <a:defRPr kumimoji="1" sz="1500">
                <a:solidFill>
                  <a:schemeClr val="accent2"/>
                </a:solidFill>
                <a:latin typeface="华文细黑" pitchFamily="2" charset="-122"/>
                <a:ea typeface="华文细黑" pitchFamily="2" charset="-122"/>
              </a:defRPr>
            </a:lvl2pPr>
            <a:lvl3pPr marL="1143000" indent="-228600" eaLnBrk="0" hangingPunct="0">
              <a:defRPr kumimoji="1" sz="1500">
                <a:solidFill>
                  <a:schemeClr val="accent2"/>
                </a:solidFill>
                <a:latin typeface="华文细黑" pitchFamily="2" charset="-122"/>
                <a:ea typeface="华文细黑" pitchFamily="2" charset="-122"/>
              </a:defRPr>
            </a:lvl3pPr>
            <a:lvl4pPr marL="1600200" indent="-228600" eaLnBrk="0" hangingPunct="0">
              <a:defRPr kumimoji="1" sz="1500">
                <a:solidFill>
                  <a:schemeClr val="accent2"/>
                </a:solidFill>
                <a:latin typeface="华文细黑" pitchFamily="2" charset="-122"/>
                <a:ea typeface="华文细黑" pitchFamily="2" charset="-122"/>
              </a:defRPr>
            </a:lvl4pPr>
            <a:lvl5pPr marL="2057400" indent="-228600" eaLnBrk="0" hangingPunct="0">
              <a:defRPr kumimoji="1" sz="1500">
                <a:solidFill>
                  <a:schemeClr val="accent2"/>
                </a:solidFill>
                <a:latin typeface="华文细黑" pitchFamily="2" charset="-122"/>
                <a:ea typeface="华文细黑" pitchFamily="2" charset="-122"/>
              </a:defRPr>
            </a:lvl5pPr>
            <a:lvl6pPr marL="25146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6pPr>
            <a:lvl7pPr marL="29718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7pPr>
            <a:lvl8pPr marL="34290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8pPr>
            <a:lvl9pPr marL="38862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9pPr>
          </a:lstStyle>
          <a:p>
            <a:pPr eaLnBrk="1" hangingPunct="1">
              <a:lnSpc>
                <a:spcPct val="150000"/>
              </a:lnSpc>
            </a:pPr>
            <a:r>
              <a:rPr lang="zh-CN" altLang="en-US" sz="1800" dirty="0" smtClean="0">
                <a:solidFill>
                  <a:schemeClr val="tx1"/>
                </a:solidFill>
                <a:latin typeface="微软雅黑" pitchFamily="34" charset="-122"/>
                <a:ea typeface="微软雅黑" pitchFamily="34" charset="-122"/>
                <a:cs typeface="Arial" charset="0"/>
              </a:rPr>
              <a:t>整体排版</a:t>
            </a:r>
            <a:r>
              <a:rPr lang="zh-CN" altLang="en-US" sz="1800" dirty="0">
                <a:solidFill>
                  <a:schemeClr val="tx1"/>
                </a:solidFill>
                <a:latin typeface="微软雅黑" pitchFamily="34" charset="-122"/>
                <a:ea typeface="微软雅黑" pitchFamily="34" charset="-122"/>
                <a:cs typeface="Arial" charset="0"/>
              </a:rPr>
              <a:t>指：</a:t>
            </a:r>
            <a:r>
              <a:rPr lang="zh-CN" altLang="en-US" sz="2000" b="1" dirty="0">
                <a:solidFill>
                  <a:srgbClr val="FF8500"/>
                </a:solidFill>
                <a:latin typeface="微软雅黑" pitchFamily="34" charset="-122"/>
                <a:ea typeface="微软雅黑" pitchFamily="34" charset="-122"/>
                <a:cs typeface="Arial" charset="0"/>
              </a:rPr>
              <a:t>页边距</a:t>
            </a:r>
            <a:r>
              <a:rPr lang="zh-CN" altLang="en-US" sz="2000" b="1" dirty="0" smtClean="0">
                <a:solidFill>
                  <a:srgbClr val="FF8500"/>
                </a:solidFill>
                <a:latin typeface="微软雅黑" pitchFamily="34" charset="-122"/>
                <a:ea typeface="微软雅黑" pitchFamily="34" charset="-122"/>
                <a:cs typeface="Arial" charset="0"/>
              </a:rPr>
              <a:t>、图片尺寸、位置</a:t>
            </a:r>
            <a:r>
              <a:rPr lang="zh-CN" altLang="en-US" sz="1800" dirty="0" smtClean="0">
                <a:solidFill>
                  <a:schemeClr val="tx1"/>
                </a:solidFill>
                <a:latin typeface="微软雅黑" pitchFamily="34" charset="-122"/>
                <a:ea typeface="微软雅黑" pitchFamily="34" charset="-122"/>
                <a:cs typeface="Arial" charset="0"/>
              </a:rPr>
              <a:t>等</a:t>
            </a:r>
            <a:r>
              <a:rPr lang="zh-CN" altLang="en-US" sz="1800" b="1" dirty="0" smtClean="0">
                <a:solidFill>
                  <a:srgbClr val="4D94FF"/>
                </a:solidFill>
                <a:latin typeface="微软雅黑" pitchFamily="34" charset="-122"/>
                <a:ea typeface="微软雅黑" pitchFamily="34" charset="-122"/>
                <a:cs typeface="Arial" charset="0"/>
              </a:rPr>
              <a:t>。</a:t>
            </a:r>
            <a:endParaRPr lang="en-US" altLang="zh-CN" sz="1800" b="1" dirty="0" smtClean="0">
              <a:solidFill>
                <a:srgbClr val="4D94FF"/>
              </a:solidFill>
              <a:latin typeface="微软雅黑" pitchFamily="34" charset="-122"/>
              <a:ea typeface="微软雅黑" pitchFamily="34" charset="-122"/>
              <a:cs typeface="Arial" charset="0"/>
            </a:endParaRPr>
          </a:p>
        </p:txBody>
      </p:sp>
      <p:grpSp>
        <p:nvGrpSpPr>
          <p:cNvPr id="6" name="组合 5"/>
          <p:cNvGrpSpPr/>
          <p:nvPr/>
        </p:nvGrpSpPr>
        <p:grpSpPr>
          <a:xfrm>
            <a:off x="1058615" y="2006341"/>
            <a:ext cx="9721080" cy="288032"/>
            <a:chOff x="1922711" y="1484784"/>
            <a:chExt cx="9721080" cy="288032"/>
          </a:xfrm>
        </p:grpSpPr>
        <p:cxnSp>
          <p:nvCxnSpPr>
            <p:cNvPr id="7" name="直接连接符 6"/>
            <p:cNvCxnSpPr/>
            <p:nvPr/>
          </p:nvCxnSpPr>
          <p:spPr>
            <a:xfrm>
              <a:off x="1922711" y="1772816"/>
              <a:ext cx="972108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矩形 5"/>
            <p:cNvSpPr/>
            <p:nvPr/>
          </p:nvSpPr>
          <p:spPr>
            <a:xfrm>
              <a:off x="1922711" y="1484784"/>
              <a:ext cx="2160240" cy="288032"/>
            </a:xfrm>
            <a:custGeom>
              <a:avLst/>
              <a:gdLst>
                <a:gd name="connsiteX0" fmla="*/ 0 w 2160240"/>
                <a:gd name="connsiteY0" fmla="*/ 0 h 288032"/>
                <a:gd name="connsiteX1" fmla="*/ 2160240 w 2160240"/>
                <a:gd name="connsiteY1" fmla="*/ 0 h 288032"/>
                <a:gd name="connsiteX2" fmla="*/ 2160240 w 2160240"/>
                <a:gd name="connsiteY2" fmla="*/ 288032 h 288032"/>
                <a:gd name="connsiteX3" fmla="*/ 0 w 2160240"/>
                <a:gd name="connsiteY3" fmla="*/ 288032 h 288032"/>
                <a:gd name="connsiteX4" fmla="*/ 0 w 2160240"/>
                <a:gd name="connsiteY4" fmla="*/ 0 h 288032"/>
                <a:gd name="connsiteX0" fmla="*/ 0 w 2160240"/>
                <a:gd name="connsiteY0" fmla="*/ 0 h 288032"/>
                <a:gd name="connsiteX1" fmla="*/ 1941299 w 2160240"/>
                <a:gd name="connsiteY1" fmla="*/ 0 h 288032"/>
                <a:gd name="connsiteX2" fmla="*/ 2160240 w 2160240"/>
                <a:gd name="connsiteY2" fmla="*/ 288032 h 288032"/>
                <a:gd name="connsiteX3" fmla="*/ 0 w 2160240"/>
                <a:gd name="connsiteY3" fmla="*/ 288032 h 288032"/>
                <a:gd name="connsiteX4" fmla="*/ 0 w 2160240"/>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240" h="288032">
                  <a:moveTo>
                    <a:pt x="0" y="0"/>
                  </a:moveTo>
                  <a:lnTo>
                    <a:pt x="1941299" y="0"/>
                  </a:lnTo>
                  <a:lnTo>
                    <a:pt x="2160240" y="288032"/>
                  </a:lnTo>
                  <a:lnTo>
                    <a:pt x="0" y="28803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微软雅黑" panose="020B0503020204020204" pitchFamily="34" charset="-122"/>
                  <a:ea typeface="微软雅黑" panose="020B0503020204020204" pitchFamily="34" charset="-122"/>
                </a:rPr>
                <a:t>整体排版方案</a:t>
              </a:r>
              <a:endParaRPr lang="zh-CN" altLang="en-US" b="1" dirty="0">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1058615" y="4391897"/>
            <a:ext cx="9721080" cy="288032"/>
            <a:chOff x="1922711" y="1484784"/>
            <a:chExt cx="9721080" cy="288032"/>
          </a:xfrm>
        </p:grpSpPr>
        <p:cxnSp>
          <p:nvCxnSpPr>
            <p:cNvPr id="10" name="直接连接符 9"/>
            <p:cNvCxnSpPr/>
            <p:nvPr/>
          </p:nvCxnSpPr>
          <p:spPr>
            <a:xfrm>
              <a:off x="1922711" y="1772816"/>
              <a:ext cx="972108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1" name="矩形 5"/>
            <p:cNvSpPr/>
            <p:nvPr/>
          </p:nvSpPr>
          <p:spPr>
            <a:xfrm>
              <a:off x="1922711" y="1484784"/>
              <a:ext cx="2160240" cy="288032"/>
            </a:xfrm>
            <a:custGeom>
              <a:avLst/>
              <a:gdLst>
                <a:gd name="connsiteX0" fmla="*/ 0 w 2160240"/>
                <a:gd name="connsiteY0" fmla="*/ 0 h 288032"/>
                <a:gd name="connsiteX1" fmla="*/ 2160240 w 2160240"/>
                <a:gd name="connsiteY1" fmla="*/ 0 h 288032"/>
                <a:gd name="connsiteX2" fmla="*/ 2160240 w 2160240"/>
                <a:gd name="connsiteY2" fmla="*/ 288032 h 288032"/>
                <a:gd name="connsiteX3" fmla="*/ 0 w 2160240"/>
                <a:gd name="connsiteY3" fmla="*/ 288032 h 288032"/>
                <a:gd name="connsiteX4" fmla="*/ 0 w 2160240"/>
                <a:gd name="connsiteY4" fmla="*/ 0 h 288032"/>
                <a:gd name="connsiteX0" fmla="*/ 0 w 2160240"/>
                <a:gd name="connsiteY0" fmla="*/ 0 h 288032"/>
                <a:gd name="connsiteX1" fmla="*/ 1941299 w 2160240"/>
                <a:gd name="connsiteY1" fmla="*/ 0 h 288032"/>
                <a:gd name="connsiteX2" fmla="*/ 2160240 w 2160240"/>
                <a:gd name="connsiteY2" fmla="*/ 288032 h 288032"/>
                <a:gd name="connsiteX3" fmla="*/ 0 w 2160240"/>
                <a:gd name="connsiteY3" fmla="*/ 288032 h 288032"/>
                <a:gd name="connsiteX4" fmla="*/ 0 w 2160240"/>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240" h="288032">
                  <a:moveTo>
                    <a:pt x="0" y="0"/>
                  </a:moveTo>
                  <a:lnTo>
                    <a:pt x="1941299" y="0"/>
                  </a:lnTo>
                  <a:lnTo>
                    <a:pt x="2160240" y="288032"/>
                  </a:lnTo>
                  <a:lnTo>
                    <a:pt x="0" y="288032"/>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微软雅黑" panose="020B0503020204020204" pitchFamily="34" charset="-122"/>
                  <a:ea typeface="微软雅黑" panose="020B0503020204020204" pitchFamily="34" charset="-122"/>
                </a:rPr>
                <a:t>图片美观</a:t>
              </a:r>
              <a:endParaRPr lang="zh-CN" altLang="en-US" b="1" dirty="0">
                <a:latin typeface="微软雅黑" panose="020B0503020204020204" pitchFamily="34" charset="-122"/>
                <a:ea typeface="微软雅黑" panose="020B0503020204020204" pitchFamily="34" charset="-122"/>
              </a:endParaRPr>
            </a:p>
          </p:txBody>
        </p:sp>
      </p:grpSp>
      <p:sp>
        <p:nvSpPr>
          <p:cNvPr id="12" name="TextBox 3"/>
          <p:cNvSpPr txBox="1">
            <a:spLocks noChangeArrowheads="1"/>
          </p:cNvSpPr>
          <p:nvPr/>
        </p:nvSpPr>
        <p:spPr bwMode="auto">
          <a:xfrm>
            <a:off x="1058615" y="4953942"/>
            <a:ext cx="9721080"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500">
                <a:solidFill>
                  <a:schemeClr val="accent2"/>
                </a:solidFill>
                <a:latin typeface="华文细黑" pitchFamily="2" charset="-122"/>
                <a:ea typeface="华文细黑" pitchFamily="2" charset="-122"/>
              </a:defRPr>
            </a:lvl1pPr>
            <a:lvl2pPr marL="742950" indent="-285750" eaLnBrk="0" hangingPunct="0">
              <a:defRPr kumimoji="1" sz="1500">
                <a:solidFill>
                  <a:schemeClr val="accent2"/>
                </a:solidFill>
                <a:latin typeface="华文细黑" pitchFamily="2" charset="-122"/>
                <a:ea typeface="华文细黑" pitchFamily="2" charset="-122"/>
              </a:defRPr>
            </a:lvl2pPr>
            <a:lvl3pPr marL="1143000" indent="-228600" eaLnBrk="0" hangingPunct="0">
              <a:defRPr kumimoji="1" sz="1500">
                <a:solidFill>
                  <a:schemeClr val="accent2"/>
                </a:solidFill>
                <a:latin typeface="华文细黑" pitchFamily="2" charset="-122"/>
                <a:ea typeface="华文细黑" pitchFamily="2" charset="-122"/>
              </a:defRPr>
            </a:lvl3pPr>
            <a:lvl4pPr marL="1600200" indent="-228600" eaLnBrk="0" hangingPunct="0">
              <a:defRPr kumimoji="1" sz="1500">
                <a:solidFill>
                  <a:schemeClr val="accent2"/>
                </a:solidFill>
                <a:latin typeface="华文细黑" pitchFamily="2" charset="-122"/>
                <a:ea typeface="华文细黑" pitchFamily="2" charset="-122"/>
              </a:defRPr>
            </a:lvl4pPr>
            <a:lvl5pPr marL="2057400" indent="-228600" eaLnBrk="0" hangingPunct="0">
              <a:defRPr kumimoji="1" sz="1500">
                <a:solidFill>
                  <a:schemeClr val="accent2"/>
                </a:solidFill>
                <a:latin typeface="华文细黑" pitchFamily="2" charset="-122"/>
                <a:ea typeface="华文细黑" pitchFamily="2" charset="-122"/>
              </a:defRPr>
            </a:lvl5pPr>
            <a:lvl6pPr marL="25146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6pPr>
            <a:lvl7pPr marL="29718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7pPr>
            <a:lvl8pPr marL="34290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8pPr>
            <a:lvl9pPr marL="38862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9pPr>
          </a:lstStyle>
          <a:p>
            <a:pPr eaLnBrk="1" hangingPunct="1">
              <a:lnSpc>
                <a:spcPct val="150000"/>
              </a:lnSpc>
            </a:pPr>
            <a:r>
              <a:rPr lang="en-US" altLang="zh-CN" sz="1800" dirty="0" smtClean="0">
                <a:solidFill>
                  <a:srgbClr val="FF8500"/>
                </a:solidFill>
                <a:latin typeface="微软雅黑" pitchFamily="34" charset="-122"/>
                <a:ea typeface="微软雅黑" pitchFamily="34" charset="-122"/>
                <a:cs typeface="Arial" charset="0"/>
              </a:rPr>
              <a:t>【</a:t>
            </a:r>
            <a:r>
              <a:rPr lang="zh-CN" altLang="en-US" sz="1800" dirty="0" smtClean="0">
                <a:solidFill>
                  <a:srgbClr val="FF8500"/>
                </a:solidFill>
                <a:latin typeface="微软雅黑" pitchFamily="34" charset="-122"/>
                <a:ea typeface="微软雅黑" pitchFamily="34" charset="-122"/>
                <a:cs typeface="Arial" charset="0"/>
              </a:rPr>
              <a:t>正面</a:t>
            </a:r>
            <a:r>
              <a:rPr lang="en-US" altLang="zh-CN" sz="1800" dirty="0" smtClean="0">
                <a:solidFill>
                  <a:srgbClr val="FF8500"/>
                </a:solidFill>
                <a:latin typeface="微软雅黑" pitchFamily="34" charset="-122"/>
                <a:ea typeface="微软雅黑" pitchFamily="34" charset="-122"/>
                <a:cs typeface="Arial" charset="0"/>
              </a:rPr>
              <a:t>】</a:t>
            </a:r>
            <a:r>
              <a:rPr lang="zh-CN" altLang="en-US" sz="1800" dirty="0" smtClean="0">
                <a:solidFill>
                  <a:schemeClr val="tx1"/>
                </a:solidFill>
                <a:latin typeface="微软雅黑" pitchFamily="34" charset="-122"/>
                <a:ea typeface="微软雅黑" pitchFamily="34" charset="-122"/>
                <a:cs typeface="Arial" charset="0"/>
              </a:rPr>
              <a:t>：</a:t>
            </a:r>
            <a:r>
              <a:rPr lang="zh-CN" altLang="en-US" sz="1800" dirty="0" smtClean="0">
                <a:solidFill>
                  <a:srgbClr val="5F5E5C"/>
                </a:solidFill>
                <a:latin typeface="微软雅黑" pitchFamily="34" charset="-122"/>
                <a:ea typeface="微软雅黑" pitchFamily="34" charset="-122"/>
                <a:cs typeface="Arial" charset="0"/>
              </a:rPr>
              <a:t>一般用灰色，根据不同的背景，选择不同的深浅。如果背景是深色，则正面是白色。</a:t>
            </a:r>
            <a:endParaRPr lang="en-US" altLang="zh-CN" sz="1800" dirty="0" smtClean="0">
              <a:solidFill>
                <a:srgbClr val="5F5E5C"/>
              </a:solidFill>
              <a:latin typeface="微软雅黑" pitchFamily="34" charset="-122"/>
              <a:ea typeface="微软雅黑" pitchFamily="34" charset="-122"/>
              <a:cs typeface="Arial" charset="0"/>
            </a:endParaRPr>
          </a:p>
          <a:p>
            <a:pPr eaLnBrk="1" hangingPunct="1">
              <a:lnSpc>
                <a:spcPct val="150000"/>
              </a:lnSpc>
            </a:pPr>
            <a:r>
              <a:rPr lang="en-US" altLang="zh-CN" sz="1800" dirty="0" smtClean="0">
                <a:solidFill>
                  <a:srgbClr val="FF8500"/>
                </a:solidFill>
                <a:latin typeface="微软雅黑" pitchFamily="34" charset="-122"/>
                <a:ea typeface="微软雅黑" pitchFamily="34" charset="-122"/>
                <a:cs typeface="Arial" charset="0"/>
              </a:rPr>
              <a:t>【</a:t>
            </a:r>
            <a:r>
              <a:rPr lang="zh-CN" altLang="en-US" sz="1800" dirty="0">
                <a:solidFill>
                  <a:srgbClr val="FF8500"/>
                </a:solidFill>
                <a:latin typeface="微软雅黑" pitchFamily="34" charset="-122"/>
                <a:ea typeface="微软雅黑" pitchFamily="34" charset="-122"/>
                <a:cs typeface="Arial" charset="0"/>
              </a:rPr>
              <a:t>强调</a:t>
            </a:r>
            <a:r>
              <a:rPr lang="en-US" altLang="zh-CN" sz="1800" dirty="0" smtClean="0">
                <a:solidFill>
                  <a:srgbClr val="FF8500"/>
                </a:solidFill>
                <a:latin typeface="微软雅黑" pitchFamily="34" charset="-122"/>
                <a:ea typeface="微软雅黑" pitchFamily="34" charset="-122"/>
                <a:cs typeface="Arial" charset="0"/>
              </a:rPr>
              <a:t>】</a:t>
            </a:r>
            <a:r>
              <a:rPr lang="zh-CN" altLang="en-US" sz="1800" dirty="0" smtClean="0">
                <a:solidFill>
                  <a:schemeClr val="tx1"/>
                </a:solidFill>
                <a:latin typeface="微软雅黑" pitchFamily="34" charset="-122"/>
                <a:ea typeface="微软雅黑" pitchFamily="34" charset="-122"/>
                <a:cs typeface="Arial" charset="0"/>
              </a:rPr>
              <a:t>：</a:t>
            </a:r>
            <a:r>
              <a:rPr lang="zh-CN" altLang="en-US" sz="1800" dirty="0" smtClean="0">
                <a:solidFill>
                  <a:srgbClr val="5F5E5C"/>
                </a:solidFill>
                <a:latin typeface="微软雅黑" pitchFamily="34" charset="-122"/>
                <a:ea typeface="微软雅黑" pitchFamily="34" charset="-122"/>
                <a:cs typeface="Arial" charset="0"/>
              </a:rPr>
              <a:t>强调</a:t>
            </a:r>
            <a:r>
              <a:rPr lang="zh-CN" altLang="en-US" sz="1800" b="1" dirty="0" smtClean="0">
                <a:solidFill>
                  <a:srgbClr val="5F5E5C"/>
                </a:solidFill>
                <a:latin typeface="微软雅黑" pitchFamily="34" charset="-122"/>
                <a:ea typeface="微软雅黑" pitchFamily="34" charset="-122"/>
                <a:cs typeface="Arial" charset="0"/>
              </a:rPr>
              <a:t>正面观点</a:t>
            </a:r>
            <a:r>
              <a:rPr lang="zh-CN" altLang="en-US" sz="1800" dirty="0" smtClean="0">
                <a:solidFill>
                  <a:srgbClr val="5F5E5C"/>
                </a:solidFill>
                <a:latin typeface="微软雅黑" pitchFamily="34" charset="-122"/>
                <a:ea typeface="微软雅黑" pitchFamily="34" charset="-122"/>
                <a:cs typeface="Arial" charset="0"/>
              </a:rPr>
              <a:t>，用</a:t>
            </a:r>
            <a:r>
              <a:rPr lang="zh-CN" altLang="en-US" sz="2000" b="1" dirty="0" smtClean="0">
                <a:solidFill>
                  <a:srgbClr val="4D94FF"/>
                </a:solidFill>
                <a:latin typeface="微软雅黑" pitchFamily="34" charset="-122"/>
                <a:ea typeface="微软雅黑" pitchFamily="34" charset="-122"/>
                <a:cs typeface="Arial" charset="0"/>
              </a:rPr>
              <a:t>主风格色</a:t>
            </a:r>
            <a:r>
              <a:rPr lang="zh-CN" altLang="en-US" sz="1800" dirty="0" smtClean="0">
                <a:solidFill>
                  <a:schemeClr val="tx1"/>
                </a:solidFill>
                <a:latin typeface="微软雅黑" pitchFamily="34" charset="-122"/>
                <a:ea typeface="微软雅黑" pitchFamily="34" charset="-122"/>
                <a:cs typeface="Arial" charset="0"/>
              </a:rPr>
              <a:t>，</a:t>
            </a:r>
            <a:r>
              <a:rPr lang="zh-CN" altLang="en-US" sz="1800" b="1" dirty="0" smtClean="0">
                <a:solidFill>
                  <a:srgbClr val="5F5E5C"/>
                </a:solidFill>
                <a:latin typeface="微软雅黑" pitchFamily="34" charset="-122"/>
                <a:ea typeface="微软雅黑" pitchFamily="34" charset="-122"/>
                <a:cs typeface="Arial" charset="0"/>
              </a:rPr>
              <a:t>反面观点</a:t>
            </a:r>
            <a:r>
              <a:rPr lang="zh-CN" altLang="en-US" sz="1800" dirty="0" smtClean="0">
                <a:solidFill>
                  <a:srgbClr val="5F5E5C"/>
                </a:solidFill>
                <a:latin typeface="微软雅黑" pitchFamily="34" charset="-122"/>
                <a:ea typeface="微软雅黑" pitchFamily="34" charset="-122"/>
                <a:cs typeface="Arial" charset="0"/>
              </a:rPr>
              <a:t>，用</a:t>
            </a:r>
            <a:r>
              <a:rPr lang="zh-CN" altLang="en-US" sz="2000" b="1" dirty="0" smtClean="0">
                <a:solidFill>
                  <a:srgbClr val="FF0000"/>
                </a:solidFill>
                <a:latin typeface="微软雅黑" pitchFamily="34" charset="-122"/>
                <a:ea typeface="微软雅黑" pitchFamily="34" charset="-122"/>
                <a:cs typeface="Arial" charset="0"/>
              </a:rPr>
              <a:t>红色</a:t>
            </a:r>
            <a:r>
              <a:rPr lang="zh-CN" altLang="en-US" sz="1800" dirty="0" smtClean="0">
                <a:solidFill>
                  <a:srgbClr val="5F5E5C"/>
                </a:solidFill>
                <a:latin typeface="微软雅黑" pitchFamily="34" charset="-122"/>
                <a:ea typeface="微软雅黑" pitchFamily="34" charset="-122"/>
                <a:cs typeface="Arial" charset="0"/>
              </a:rPr>
              <a:t>或者</a:t>
            </a:r>
            <a:r>
              <a:rPr lang="zh-CN" altLang="en-US" sz="2000" b="1" dirty="0" smtClean="0">
                <a:solidFill>
                  <a:srgbClr val="FF8500"/>
                </a:solidFill>
                <a:latin typeface="微软雅黑" pitchFamily="34" charset="-122"/>
                <a:ea typeface="微软雅黑" pitchFamily="34" charset="-122"/>
                <a:cs typeface="Arial" charset="0"/>
              </a:rPr>
              <a:t>副色</a:t>
            </a:r>
            <a:r>
              <a:rPr lang="zh-CN" altLang="en-US" sz="1800" dirty="0" smtClean="0">
                <a:solidFill>
                  <a:schemeClr val="tx1"/>
                </a:solidFill>
                <a:latin typeface="微软雅黑" pitchFamily="34" charset="-122"/>
                <a:ea typeface="微软雅黑" pitchFamily="34" charset="-122"/>
                <a:cs typeface="Arial" charset="0"/>
              </a:rPr>
              <a:t>。</a:t>
            </a:r>
            <a:endParaRPr lang="en-US" altLang="zh-CN" sz="1800" dirty="0" smtClean="0">
              <a:solidFill>
                <a:schemeClr val="tx1"/>
              </a:solidFill>
              <a:latin typeface="微软雅黑" pitchFamily="34" charset="-122"/>
              <a:ea typeface="微软雅黑" pitchFamily="34" charset="-122"/>
              <a:cs typeface="Arial" charset="0"/>
            </a:endParaRPr>
          </a:p>
        </p:txBody>
      </p:sp>
      <p:sp>
        <p:nvSpPr>
          <p:cNvPr id="13" name="矩形 12"/>
          <p:cNvSpPr/>
          <p:nvPr/>
        </p:nvSpPr>
        <p:spPr>
          <a:xfrm>
            <a:off x="8187407" y="1245964"/>
            <a:ext cx="3240360" cy="461665"/>
          </a:xfrm>
          <a:prstGeom prst="rect">
            <a:avLst/>
          </a:prstGeom>
        </p:spPr>
        <p:txBody>
          <a:bodyPr wrap="square" anchor="ctr" anchorCtr="0">
            <a:spAutoFit/>
          </a:bodyPr>
          <a:lstStyle/>
          <a:p>
            <a:r>
              <a:rPr lang="zh-CN" altLang="en-US" sz="3600" b="1" baseline="-25000" dirty="0" smtClean="0">
                <a:solidFill>
                  <a:srgbClr val="FF8500"/>
                </a:solidFill>
                <a:latin typeface="微软雅黑" pitchFamily="34" charset="-122"/>
                <a:ea typeface="微软雅黑" pitchFamily="34" charset="-122"/>
              </a:rPr>
              <a:t>如何设置</a:t>
            </a:r>
            <a:r>
              <a:rPr lang="en-US" altLang="zh-CN" sz="3600" b="1" baseline="-25000" dirty="0" smtClean="0">
                <a:solidFill>
                  <a:srgbClr val="FF8500"/>
                </a:solidFill>
                <a:latin typeface="微软雅黑" pitchFamily="34" charset="-122"/>
                <a:ea typeface="微软雅黑" pitchFamily="34" charset="-122"/>
              </a:rPr>
              <a:t>A4</a:t>
            </a:r>
            <a:r>
              <a:rPr lang="zh-CN" altLang="en-US" sz="3600" b="1" baseline="-25000" dirty="0" smtClean="0">
                <a:solidFill>
                  <a:srgbClr val="FF8500"/>
                </a:solidFill>
                <a:latin typeface="微软雅黑" pitchFamily="34" charset="-122"/>
                <a:ea typeface="微软雅黑" pitchFamily="34" charset="-122"/>
              </a:rPr>
              <a:t>纸页边距</a:t>
            </a:r>
            <a:endParaRPr lang="zh-CN" altLang="en-US" sz="3600" b="1" baseline="-25000" dirty="0">
              <a:solidFill>
                <a:srgbClr val="FF8500"/>
              </a:solidFill>
              <a:latin typeface="微软雅黑" pitchFamily="34" charset="-122"/>
              <a:ea typeface="微软雅黑" pitchFamily="34" charset="-122"/>
            </a:endParaRPr>
          </a:p>
        </p:txBody>
      </p:sp>
      <p:sp>
        <p:nvSpPr>
          <p:cNvPr id="14" name="圆角矩形 13"/>
          <p:cNvSpPr/>
          <p:nvPr/>
        </p:nvSpPr>
        <p:spPr>
          <a:xfrm>
            <a:off x="6604439" y="1196752"/>
            <a:ext cx="1460456" cy="624080"/>
          </a:xfrm>
          <a:prstGeom prst="roundRect">
            <a:avLst>
              <a:gd name="adj" fmla="val 4305"/>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微软雅黑" pitchFamily="34" charset="-122"/>
                <a:ea typeface="微软雅黑" pitchFamily="34" charset="-122"/>
              </a:rPr>
              <a:t>请思考</a:t>
            </a:r>
          </a:p>
        </p:txBody>
      </p:sp>
    </p:spTree>
    <p:extLst>
      <p:ext uri="{BB962C8B-B14F-4D97-AF65-F5344CB8AC3E}">
        <p14:creationId xmlns:p14="http://schemas.microsoft.com/office/powerpoint/2010/main" val="2833145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2751" y="2780928"/>
            <a:ext cx="2148870" cy="2160240"/>
          </a:xfrm>
          <a:prstGeom prst="rect">
            <a:avLst/>
          </a:prstGeom>
        </p:spPr>
      </p:pic>
    </p:spTree>
    <p:extLst>
      <p:ext uri="{BB962C8B-B14F-4D97-AF65-F5344CB8AC3E}">
        <p14:creationId xmlns:p14="http://schemas.microsoft.com/office/powerpoint/2010/main" val="2775788674"/>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720543" y="990140"/>
            <a:ext cx="7128792" cy="581057"/>
          </a:xfrm>
          <a:prstGeom prst="rect">
            <a:avLst/>
          </a:prstGeom>
        </p:spPr>
        <p:txBody>
          <a:bodyPr wrap="square">
            <a:spAutoFit/>
          </a:bodyPr>
          <a:lstStyle/>
          <a:p>
            <a:pPr indent="457200">
              <a:lnSpc>
                <a:spcPct val="150000"/>
              </a:lnSpc>
            </a:pPr>
            <a:r>
              <a:rPr lang="zh-CN" altLang="en-US" sz="2400" b="1" dirty="0">
                <a:solidFill>
                  <a:srgbClr val="545454"/>
                </a:solidFill>
                <a:latin typeface="微软雅黑" panose="020B0503020204020204" pitchFamily="34" charset="-122"/>
                <a:ea typeface="微软雅黑" panose="020B0503020204020204" pitchFamily="34" charset="-122"/>
              </a:rPr>
              <a:t>内容</a:t>
            </a:r>
            <a:r>
              <a:rPr lang="zh-CN" altLang="en-US" sz="2400" b="1" dirty="0" smtClean="0">
                <a:solidFill>
                  <a:srgbClr val="545454"/>
                </a:solidFill>
                <a:latin typeface="微软雅黑" panose="020B0503020204020204" pitchFamily="34" charset="-122"/>
                <a:ea typeface="微软雅黑" panose="020B0503020204020204" pitchFamily="34" charset="-122"/>
              </a:rPr>
              <a:t>简介：</a:t>
            </a:r>
            <a:endParaRPr lang="zh-CN" altLang="en-US" sz="2400" b="1" dirty="0">
              <a:solidFill>
                <a:srgbClr val="FF8500"/>
              </a:solidFill>
              <a:latin typeface="微软雅黑" panose="020B0503020204020204" pitchFamily="34" charset="-122"/>
              <a:ea typeface="微软雅黑" panose="020B0503020204020204" pitchFamily="34" charset="-122"/>
            </a:endParaRPr>
          </a:p>
        </p:txBody>
      </p:sp>
      <p:sp>
        <p:nvSpPr>
          <p:cNvPr id="5" name="矩形 4"/>
          <p:cNvSpPr/>
          <p:nvPr/>
        </p:nvSpPr>
        <p:spPr>
          <a:xfrm>
            <a:off x="5115932" y="951411"/>
            <a:ext cx="4627461" cy="5567037"/>
          </a:xfrm>
          <a:prstGeom prst="rect">
            <a:avLst/>
          </a:prstGeom>
        </p:spPr>
        <p:txBody>
          <a:bodyPr wrap="square">
            <a:spAutoFit/>
          </a:bodyPr>
          <a:lstStyle/>
          <a:p>
            <a:pPr>
              <a:lnSpc>
                <a:spcPct val="150000"/>
              </a:lnSpc>
            </a:pPr>
            <a:r>
              <a:rPr lang="zh-CN" altLang="en-US" sz="2400" dirty="0">
                <a:solidFill>
                  <a:srgbClr val="545454"/>
                </a:solidFill>
                <a:latin typeface="微软雅黑" panose="020B0503020204020204" pitchFamily="34" charset="-122"/>
                <a:ea typeface="微软雅黑" panose="020B0503020204020204" pitchFamily="34" charset="-122"/>
              </a:rPr>
              <a:t>在日常生活中，特别是大学阶段，需要用到寸照的地方实在是太多了。但令人比较头疼的是，几乎每次都会对寸照有一定的要求。那么我们真的需要按照那些要求照很多次的照片吗？答案当然是否定的！今天我们就教你如何更改寸照的底色，调整它的大小</a:t>
            </a:r>
            <a:r>
              <a:rPr lang="en-US" altLang="zh-CN" sz="2400" dirty="0">
                <a:solidFill>
                  <a:srgbClr val="545454"/>
                </a:solidFill>
                <a:latin typeface="微软雅黑" panose="020B0503020204020204" pitchFamily="34" charset="-122"/>
                <a:ea typeface="微软雅黑" panose="020B0503020204020204" pitchFamily="34" charset="-122"/>
              </a:rPr>
              <a:t>……</a:t>
            </a:r>
            <a:r>
              <a:rPr lang="zh-CN" altLang="en-US" sz="2400" dirty="0">
                <a:solidFill>
                  <a:srgbClr val="545454"/>
                </a:solidFill>
                <a:latin typeface="微软雅黑" panose="020B0503020204020204" pitchFamily="34" charset="-122"/>
                <a:ea typeface="微软雅黑" panose="020B0503020204020204" pitchFamily="34" charset="-122"/>
              </a:rPr>
              <a:t>让我们用一版自己喜欢的寸照打天下吧。</a:t>
            </a:r>
          </a:p>
        </p:txBody>
      </p:sp>
      <p:pic>
        <p:nvPicPr>
          <p:cNvPr id="9" name="图片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255863" y="3322782"/>
            <a:ext cx="996749" cy="996749"/>
          </a:xfrm>
          <a:prstGeom prst="rect">
            <a:avLst/>
          </a:prstGeom>
        </p:spPr>
      </p:pic>
      <p:pic>
        <p:nvPicPr>
          <p:cNvPr id="10" name="图片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04581" y="1915363"/>
            <a:ext cx="1053276" cy="1053276"/>
          </a:xfrm>
          <a:prstGeom prst="rect">
            <a:avLst/>
          </a:prstGeom>
        </p:spPr>
      </p:pic>
      <p:pic>
        <p:nvPicPr>
          <p:cNvPr id="11" name="图片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00034" y="4596137"/>
            <a:ext cx="911657" cy="911657"/>
          </a:xfrm>
          <a:prstGeom prst="rect">
            <a:avLst/>
          </a:prstGeom>
        </p:spPr>
      </p:pic>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32593">
            <a:off x="853411" y="594600"/>
            <a:ext cx="955415" cy="1372139"/>
          </a:xfrm>
          <a:prstGeom prst="rect">
            <a:avLst/>
          </a:prstGeom>
        </p:spPr>
      </p:pic>
      <p:pic>
        <p:nvPicPr>
          <p:cNvPr id="3"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090048">
            <a:off x="1578553" y="1487285"/>
            <a:ext cx="1008112" cy="1447821"/>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45163">
            <a:off x="1185548" y="2679845"/>
            <a:ext cx="895350" cy="1285875"/>
          </a:xfrm>
          <a:prstGeom prst="rect">
            <a:avLst/>
          </a:prstGeom>
        </p:spPr>
      </p:pic>
      <p:pic>
        <p:nvPicPr>
          <p:cNvPr id="13" name="图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960536">
            <a:off x="1510044" y="3924968"/>
            <a:ext cx="913074" cy="1433314"/>
          </a:xfrm>
          <a:prstGeom prst="rect">
            <a:avLst/>
          </a:prstGeom>
        </p:spPr>
      </p:pic>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170937">
            <a:off x="1718735" y="5456198"/>
            <a:ext cx="887370" cy="1361306"/>
          </a:xfrm>
          <a:prstGeom prst="rect">
            <a:avLst/>
          </a:prstGeom>
        </p:spPr>
      </p:pic>
    </p:spTree>
    <p:extLst>
      <p:ext uri="{BB962C8B-B14F-4D97-AF65-F5344CB8AC3E}">
        <p14:creationId xmlns:p14="http://schemas.microsoft.com/office/powerpoint/2010/main" val="3420405843"/>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4720496" y="0"/>
            <a:ext cx="306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4675496" y="2879536"/>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5" name="椭圆 14"/>
          <p:cNvSpPr/>
          <p:nvPr/>
        </p:nvSpPr>
        <p:spPr>
          <a:xfrm>
            <a:off x="4654406" y="4391933"/>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8" name="矩形 17"/>
          <p:cNvSpPr/>
          <p:nvPr/>
        </p:nvSpPr>
        <p:spPr>
          <a:xfrm>
            <a:off x="4720496" y="0"/>
            <a:ext cx="306000" cy="1448768"/>
          </a:xfrm>
          <a:prstGeom prst="rect">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TextBox 8"/>
          <p:cNvSpPr txBox="1"/>
          <p:nvPr/>
        </p:nvSpPr>
        <p:spPr>
          <a:xfrm>
            <a:off x="5352359" y="2832439"/>
            <a:ext cx="4392488" cy="523220"/>
          </a:xfrm>
          <a:prstGeom prst="rect">
            <a:avLst/>
          </a:prstGeom>
          <a:noFill/>
        </p:spPr>
        <p:txBody>
          <a:bodyPr wrap="square" rtlCol="0">
            <a:spAutoFit/>
          </a:bodyPr>
          <a:lstStyle/>
          <a:p>
            <a:r>
              <a:rPr lang="en-US" altLang="zh-CN" sz="2800" b="1" dirty="0" smtClean="0">
                <a:solidFill>
                  <a:schemeClr val="tx1">
                    <a:lumMod val="65000"/>
                    <a:lumOff val="35000"/>
                  </a:schemeClr>
                </a:solidFill>
                <a:latin typeface="专业字体设计服务/WWW.ZTSGC.COM/"/>
                <a:ea typeface="微软雅黑" pitchFamily="34" charset="-122"/>
              </a:rPr>
              <a:t>Photoshop</a:t>
            </a:r>
            <a:r>
              <a:rPr lang="zh-CN" altLang="en-US" sz="2800" b="1" dirty="0" smtClean="0">
                <a:solidFill>
                  <a:schemeClr val="tx1">
                    <a:lumMod val="65000"/>
                    <a:lumOff val="35000"/>
                  </a:schemeClr>
                </a:solidFill>
                <a:latin typeface="专业字体设计服务/WWW.ZTSGC.COM/"/>
                <a:ea typeface="微软雅黑" pitchFamily="34" charset="-122"/>
              </a:rPr>
              <a:t>实用技巧</a:t>
            </a:r>
            <a:endParaRPr lang="zh-CN" altLang="en-US" sz="2800" b="1" dirty="0">
              <a:solidFill>
                <a:schemeClr val="tx1">
                  <a:lumMod val="65000"/>
                  <a:lumOff val="35000"/>
                </a:schemeClr>
              </a:solidFill>
              <a:latin typeface="专业字体设计服务/WWW.ZTSGC.COM/"/>
              <a:ea typeface="微软雅黑" pitchFamily="34" charset="-122"/>
            </a:endParaRPr>
          </a:p>
        </p:txBody>
      </p:sp>
      <p:sp>
        <p:nvSpPr>
          <p:cNvPr id="20" name="TextBox 8"/>
          <p:cNvSpPr txBox="1"/>
          <p:nvPr/>
        </p:nvSpPr>
        <p:spPr>
          <a:xfrm>
            <a:off x="5403979" y="4328323"/>
            <a:ext cx="3744416" cy="523220"/>
          </a:xfrm>
          <a:prstGeom prst="rect">
            <a:avLst/>
          </a:prstGeom>
          <a:noFill/>
        </p:spPr>
        <p:txBody>
          <a:bodyPr wrap="square" rtlCol="0">
            <a:spAutoFit/>
          </a:bodyPr>
          <a:lstStyle/>
          <a:p>
            <a:pPr algn="l"/>
            <a:r>
              <a:rPr lang="en-US" altLang="zh-CN" sz="2800" b="1" dirty="0" smtClean="0">
                <a:solidFill>
                  <a:srgbClr val="5F5E5C"/>
                </a:solidFill>
                <a:latin typeface="微软雅黑" pitchFamily="34" charset="-122"/>
                <a:ea typeface="微软雅黑" pitchFamily="34" charset="-122"/>
              </a:rPr>
              <a:t>Word </a:t>
            </a:r>
            <a:r>
              <a:rPr lang="zh-CN" altLang="en-US" sz="2800" b="1" dirty="0" smtClean="0">
                <a:solidFill>
                  <a:srgbClr val="5F5E5C"/>
                </a:solidFill>
                <a:latin typeface="微软雅黑" pitchFamily="34" charset="-122"/>
                <a:ea typeface="微软雅黑" pitchFamily="34" charset="-122"/>
              </a:rPr>
              <a:t>排版打印技巧</a:t>
            </a:r>
            <a:endParaRPr lang="zh-CN" altLang="en-US" sz="2800" b="1" dirty="0">
              <a:solidFill>
                <a:srgbClr val="5F5E5C"/>
              </a:solidFill>
              <a:latin typeface="微软雅黑" pitchFamily="34" charset="-122"/>
              <a:ea typeface="微软雅黑" pitchFamily="34" charset="-122"/>
            </a:endParaRPr>
          </a:p>
        </p:txBody>
      </p:sp>
      <p:sp>
        <p:nvSpPr>
          <p:cNvPr id="23" name="椭圆 22"/>
          <p:cNvSpPr/>
          <p:nvPr/>
        </p:nvSpPr>
        <p:spPr>
          <a:xfrm>
            <a:off x="4675496" y="1340768"/>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4" name="椭圆 23"/>
          <p:cNvSpPr/>
          <p:nvPr/>
        </p:nvSpPr>
        <p:spPr>
          <a:xfrm>
            <a:off x="4783496" y="1448768"/>
            <a:ext cx="180000" cy="180000"/>
          </a:xfrm>
          <a:prstGeom prst="ellipse">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圆角矩形 24"/>
          <p:cNvSpPr/>
          <p:nvPr/>
        </p:nvSpPr>
        <p:spPr>
          <a:xfrm>
            <a:off x="5307086" y="1223890"/>
            <a:ext cx="3600399" cy="661181"/>
          </a:xfrm>
          <a:prstGeom prst="roundRect">
            <a:avLst>
              <a:gd name="adj" fmla="val 10284"/>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TextBox 8"/>
          <p:cNvSpPr txBox="1"/>
          <p:nvPr/>
        </p:nvSpPr>
        <p:spPr>
          <a:xfrm>
            <a:off x="5743960" y="1306652"/>
            <a:ext cx="3528392" cy="523220"/>
          </a:xfrm>
          <a:prstGeom prst="rect">
            <a:avLst/>
          </a:prstGeom>
          <a:noFill/>
        </p:spPr>
        <p:txBody>
          <a:bodyPr wrap="square" rtlCol="0">
            <a:spAutoFit/>
          </a:bodyPr>
          <a:lstStyle/>
          <a:p>
            <a:r>
              <a:rPr lang="zh-CN" altLang="en-US" sz="2800" b="1" dirty="0">
                <a:solidFill>
                  <a:schemeClr val="bg1"/>
                </a:solidFill>
                <a:latin typeface="专业字体设计服务/WWW.ZTSGC.COM/"/>
                <a:ea typeface="微软雅黑" pitchFamily="34" charset="-122"/>
              </a:rPr>
              <a:t>证件照相关</a:t>
            </a:r>
            <a:r>
              <a:rPr lang="zh-CN" altLang="en-US" sz="2800" b="1" dirty="0" smtClean="0">
                <a:solidFill>
                  <a:schemeClr val="bg1"/>
                </a:solidFill>
                <a:latin typeface="专业字体设计服务/WWW.ZTSGC.COM/"/>
                <a:ea typeface="微软雅黑" pitchFamily="34" charset="-122"/>
              </a:rPr>
              <a:t>标准</a:t>
            </a:r>
            <a:endParaRPr lang="zh-CN" altLang="en-US" sz="2800" b="1" dirty="0">
              <a:solidFill>
                <a:schemeClr val="bg1"/>
              </a:solidFill>
              <a:latin typeface="专业字体设计服务/WWW.ZTSGC.COM/"/>
              <a:ea typeface="微软雅黑" pitchFamily="34" charset="-122"/>
            </a:endParaRPr>
          </a:p>
        </p:txBody>
      </p:sp>
      <p:sp>
        <p:nvSpPr>
          <p:cNvPr id="27" name="圆角矩形 26"/>
          <p:cNvSpPr/>
          <p:nvPr/>
        </p:nvSpPr>
        <p:spPr>
          <a:xfrm>
            <a:off x="5352359" y="1268824"/>
            <a:ext cx="3555127" cy="576000"/>
          </a:xfrm>
          <a:prstGeom prst="roundRect">
            <a:avLst>
              <a:gd name="adj" fmla="val 10284"/>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80277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2"/>
          <p:cNvSpPr/>
          <p:nvPr/>
        </p:nvSpPr>
        <p:spPr>
          <a:xfrm>
            <a:off x="770583" y="332656"/>
            <a:ext cx="7768804" cy="4524315"/>
          </a:xfrm>
          <a:prstGeom prst="rect">
            <a:avLst/>
          </a:prstGeom>
        </p:spPr>
        <p:txBody>
          <a:bodyPr wrap="square">
            <a:spAutoFit/>
          </a:bodyPr>
          <a:lstStyle/>
          <a:p>
            <a:r>
              <a:rPr lang="zh-CN" altLang="en-US" sz="2800" dirty="0">
                <a:latin typeface="微软雅黑" panose="020B0503020204020204" pitchFamily="34" charset="-122"/>
                <a:ea typeface="微软雅黑" panose="020B0503020204020204" pitchFamily="34" charset="-122"/>
              </a:rPr>
              <a:t>证件照</a:t>
            </a:r>
            <a:r>
              <a:rPr lang="zh-CN" altLang="en-US" sz="2800" dirty="0" smtClean="0">
                <a:latin typeface="微软雅黑" panose="020B0503020204020204" pitchFamily="34" charset="-122"/>
                <a:ea typeface="微软雅黑" panose="020B0503020204020204" pitchFamily="34" charset="-122"/>
              </a:rPr>
              <a:t>的</a:t>
            </a:r>
            <a:r>
              <a:rPr lang="zh-CN" altLang="en-US" sz="2800" dirty="0">
                <a:latin typeface="微软雅黑" panose="020B0503020204020204" pitchFamily="34" charset="-122"/>
                <a:ea typeface="微软雅黑" panose="020B0503020204020204" pitchFamily="34" charset="-122"/>
              </a:rPr>
              <a:t>基本</a:t>
            </a:r>
            <a:r>
              <a:rPr lang="zh-CN" altLang="en-US" sz="2800" dirty="0" smtClean="0">
                <a:latin typeface="微软雅黑" panose="020B0503020204020204" pitchFamily="34" charset="-122"/>
                <a:ea typeface="微软雅黑" panose="020B0503020204020204" pitchFamily="34" charset="-122"/>
              </a:rPr>
              <a:t>要求：</a:t>
            </a:r>
            <a:endParaRPr lang="en-US" altLang="zh-CN" sz="2800" dirty="0" smtClean="0">
              <a:latin typeface="微软雅黑" panose="020B0503020204020204" pitchFamily="34" charset="-122"/>
              <a:ea typeface="微软雅黑" panose="020B0503020204020204" pitchFamily="34" charset="-122"/>
            </a:endParaRPr>
          </a:p>
          <a:p>
            <a:endParaRPr lang="en-US" altLang="zh-CN" sz="2000" dirty="0" smtClean="0">
              <a:latin typeface="微软雅黑" panose="020B0503020204020204" pitchFamily="34" charset="-122"/>
              <a:ea typeface="微软雅黑" panose="020B0503020204020204" pitchFamily="34" charset="-122"/>
            </a:endParaRPr>
          </a:p>
          <a:p>
            <a:endParaRPr lang="en-US" altLang="zh-CN" sz="2000" dirty="0" smtClean="0">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hlinkClick r:id="rId3" action="ppaction://hlinkfile"/>
              </a:rPr>
              <a:t>免冠</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不戴帽子</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正面照片，照片上正常应该看到人的两耳轮廓和相当于男士的喉结处的</a:t>
            </a:r>
            <a:r>
              <a:rPr lang="zh-CN" altLang="en-US" sz="2000" dirty="0" smtClean="0">
                <a:latin typeface="微软雅黑" panose="020B0503020204020204" pitchFamily="34" charset="-122"/>
                <a:ea typeface="微软雅黑" panose="020B0503020204020204" pitchFamily="34" charset="-122"/>
              </a:rPr>
              <a:t>地方</a:t>
            </a:r>
            <a:endParaRPr lang="en-US" altLang="zh-CN" sz="2000" dirty="0" smtClean="0">
              <a:latin typeface="微软雅黑" panose="020B0503020204020204" pitchFamily="34" charset="-122"/>
              <a:ea typeface="微软雅黑" panose="020B0503020204020204" pitchFamily="34" charset="-122"/>
            </a:endParaRPr>
          </a:p>
          <a:p>
            <a:endParaRPr lang="en-US" altLang="zh-CN" sz="2000" dirty="0" smtClean="0">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照片</a:t>
            </a:r>
            <a:r>
              <a:rPr lang="zh-CN" altLang="en-US" sz="2000" dirty="0">
                <a:latin typeface="微软雅黑" panose="020B0503020204020204" pitchFamily="34" charset="-122"/>
                <a:ea typeface="微软雅黑" panose="020B0503020204020204" pitchFamily="34" charset="-122"/>
              </a:rPr>
              <a:t>尺寸可以为一寸或二寸，颜色可以为黑白或彩色</a:t>
            </a:r>
            <a:r>
              <a:rPr lang="zh-CN" altLang="en-US"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拍照</a:t>
            </a:r>
            <a:r>
              <a:rPr lang="zh-CN" altLang="en-US" sz="2000" dirty="0">
                <a:latin typeface="微软雅黑" panose="020B0503020204020204" pitchFamily="34" charset="-122"/>
                <a:ea typeface="微软雅黑" panose="020B0503020204020204" pitchFamily="34" charset="-122"/>
              </a:rPr>
              <a:t>时不得上唇膏等影响真实面貌的化妆色彩，包括头发的染色。就是拍照时你拍照的背景是用白布，但你要穿有领子的衣服，不能化妆化得过浓，影响你的真实面貌，只可以涂淡淡的口红，要见</a:t>
            </a:r>
            <a:r>
              <a:rPr lang="zh-CN" altLang="en-US" sz="2000" dirty="0" smtClean="0">
                <a:latin typeface="微软雅黑" panose="020B0503020204020204" pitchFamily="34" charset="-122"/>
                <a:ea typeface="微软雅黑" panose="020B0503020204020204" pitchFamily="34" charset="-122"/>
              </a:rPr>
              <a:t>耳、</a:t>
            </a:r>
            <a:r>
              <a:rPr lang="zh-CN" altLang="en-US" sz="2000" dirty="0">
                <a:latin typeface="微软雅黑" panose="020B0503020204020204" pitchFamily="34" charset="-122"/>
                <a:ea typeface="微软雅黑" panose="020B0503020204020204" pitchFamily="34" charset="-122"/>
              </a:rPr>
              <a:t>见到颈部，头上不戴任何装束</a:t>
            </a:r>
            <a:r>
              <a:rPr lang="zh-CN" altLang="en-US"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r>
              <a:rPr lang="zh-CN" altLang="en-US" sz="2000" dirty="0" smtClean="0">
                <a:latin typeface="微软雅黑" panose="020B0503020204020204" pitchFamily="34" charset="-122"/>
                <a:ea typeface="微软雅黑" panose="020B0503020204020204" pitchFamily="34" charset="-122"/>
              </a:rPr>
              <a:t>各</a:t>
            </a:r>
            <a:r>
              <a:rPr lang="zh-CN" altLang="en-US" sz="2000" dirty="0">
                <a:latin typeface="微软雅黑" panose="020B0503020204020204" pitchFamily="34" charset="-122"/>
                <a:ea typeface="微软雅黑" panose="020B0503020204020204" pitchFamily="34" charset="-122"/>
              </a:rPr>
              <a:t>情况标准不一，特殊情况须询问当事部门并到指定的照相馆照。</a:t>
            </a:r>
          </a:p>
        </p:txBody>
      </p:sp>
      <p:pic>
        <p:nvPicPr>
          <p:cNvPr id="4" name="图片 3"/>
          <p:cNvPicPr>
            <a:picLocks noChangeAspect="1"/>
          </p:cNvPicPr>
          <p:nvPr/>
        </p:nvPicPr>
        <p:blipFill>
          <a:blip r:embed="rId4"/>
          <a:stretch>
            <a:fillRect/>
          </a:stretch>
        </p:blipFill>
        <p:spPr>
          <a:xfrm rot="20572026">
            <a:off x="8592643" y="313734"/>
            <a:ext cx="2603486" cy="3143378"/>
          </a:xfrm>
          <a:prstGeom prst="rect">
            <a:avLst/>
          </a:prstGeom>
        </p:spPr>
      </p:pic>
    </p:spTree>
    <p:extLst>
      <p:ext uri="{BB962C8B-B14F-4D97-AF65-F5344CB8AC3E}">
        <p14:creationId xmlns:p14="http://schemas.microsoft.com/office/powerpoint/2010/main" val="106089075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Documents and Settings\t11318\桌面\未标题-1 拷贝.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70363" y="2204864"/>
            <a:ext cx="4050451" cy="388843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817340" y="332656"/>
            <a:ext cx="6721995" cy="4001095"/>
          </a:xfrm>
          <a:prstGeom prst="rect">
            <a:avLst/>
          </a:prstGeom>
        </p:spPr>
        <p:txBody>
          <a:bodyPr wrap="square">
            <a:spAutoFit/>
          </a:bodyPr>
          <a:lstStyle/>
          <a:p>
            <a:r>
              <a:rPr lang="zh-CN" altLang="en-US" sz="2800" dirty="0">
                <a:latin typeface="微软雅黑" panose="020B0503020204020204" pitchFamily="34" charset="-122"/>
                <a:ea typeface="微软雅黑" panose="020B0503020204020204" pitchFamily="34" charset="-122"/>
              </a:rPr>
              <a:t>基本</a:t>
            </a:r>
            <a:r>
              <a:rPr lang="zh-CN" altLang="en-US" sz="2800" dirty="0" smtClean="0">
                <a:latin typeface="微软雅黑" panose="020B0503020204020204" pitchFamily="34" charset="-122"/>
                <a:ea typeface="微软雅黑" panose="020B0503020204020204" pitchFamily="34" charset="-122"/>
              </a:rPr>
              <a:t>信息</a:t>
            </a:r>
            <a:endParaRPr lang="en-US" altLang="zh-CN" sz="2800" dirty="0" smtClean="0">
              <a:latin typeface="微软雅黑" panose="020B0503020204020204" pitchFamily="34" charset="-122"/>
              <a:ea typeface="微软雅黑" panose="020B0503020204020204" pitchFamily="34" charset="-122"/>
            </a:endParaRPr>
          </a:p>
          <a:p>
            <a:endParaRPr lang="en-US" altLang="zh-CN" sz="2800" dirty="0" smtClean="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中文</a:t>
            </a:r>
            <a:r>
              <a:rPr lang="zh-CN" altLang="en-US" dirty="0" smtClean="0">
                <a:latin typeface="微软雅黑" panose="020B0503020204020204" pitchFamily="34" charset="-122"/>
                <a:ea typeface="微软雅黑" panose="020B0503020204020204" pitchFamily="34" charset="-122"/>
              </a:rPr>
              <a:t>名称            标准</a:t>
            </a:r>
            <a:r>
              <a:rPr lang="zh-CN" altLang="en-US" dirty="0">
                <a:latin typeface="微软雅黑" panose="020B0503020204020204" pitchFamily="34" charset="-122"/>
                <a:ea typeface="微软雅黑" panose="020B0503020204020204" pitchFamily="34" charset="-122"/>
              </a:rPr>
              <a:t>证件</a:t>
            </a:r>
            <a:r>
              <a:rPr lang="zh-CN" altLang="en-US" dirty="0" smtClean="0">
                <a:latin typeface="微软雅黑" panose="020B0503020204020204" pitchFamily="34" charset="-122"/>
                <a:ea typeface="微软雅黑" panose="020B0503020204020204" pitchFamily="34" charset="-122"/>
              </a:rPr>
              <a:t>照</a:t>
            </a:r>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照片</a:t>
            </a:r>
            <a:r>
              <a:rPr lang="zh-CN" altLang="en-US" dirty="0" smtClean="0">
                <a:latin typeface="微软雅黑" panose="020B0503020204020204" pitchFamily="34" charset="-122"/>
                <a:ea typeface="微软雅黑" panose="020B0503020204020204" pitchFamily="34" charset="-122"/>
              </a:rPr>
              <a:t>规格            </a:t>
            </a:r>
            <a:r>
              <a:rPr lang="en-US" altLang="zh-CN" dirty="0" smtClean="0">
                <a:latin typeface="微软雅黑" panose="020B0503020204020204" pitchFamily="34" charset="-122"/>
                <a:ea typeface="微软雅黑" panose="020B0503020204020204" pitchFamily="34" charset="-122"/>
              </a:rPr>
              <a:t>358</a:t>
            </a:r>
            <a:r>
              <a:rPr lang="zh-CN" altLang="en-US" dirty="0">
                <a:latin typeface="微软雅黑" panose="020B0503020204020204" pitchFamily="34" charset="-122"/>
                <a:ea typeface="微软雅黑" panose="020B0503020204020204" pitchFamily="34" charset="-122"/>
              </a:rPr>
              <a:t>像素</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宽</a:t>
            </a:r>
            <a:r>
              <a:rPr lang="en-US" altLang="zh-CN" dirty="0">
                <a:latin typeface="微软雅黑" panose="020B0503020204020204" pitchFamily="34" charset="-122"/>
                <a:ea typeface="微软雅黑" panose="020B0503020204020204" pitchFamily="34" charset="-122"/>
              </a:rPr>
              <a:t>)×441</a:t>
            </a:r>
            <a:r>
              <a:rPr lang="zh-CN" altLang="en-US" dirty="0">
                <a:latin typeface="微软雅黑" panose="020B0503020204020204" pitchFamily="34" charset="-122"/>
                <a:ea typeface="微软雅黑" panose="020B0503020204020204" pitchFamily="34" charset="-122"/>
              </a:rPr>
              <a:t>像素</a:t>
            </a:r>
          </a:p>
          <a:p>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分辨率               </a:t>
            </a:r>
            <a:r>
              <a:rPr lang="en-US" altLang="zh-CN" dirty="0" smtClean="0">
                <a:latin typeface="微软雅黑" panose="020B0503020204020204" pitchFamily="34" charset="-122"/>
                <a:ea typeface="微软雅黑" panose="020B0503020204020204" pitchFamily="34" charset="-122"/>
              </a:rPr>
              <a:t>350dpi</a:t>
            </a:r>
          </a:p>
          <a:p>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颜色</a:t>
            </a:r>
            <a:r>
              <a:rPr lang="zh-CN" altLang="en-US" dirty="0" smtClean="0">
                <a:latin typeface="微软雅黑" panose="020B0503020204020204" pitchFamily="34" charset="-122"/>
                <a:ea typeface="微软雅黑" panose="020B0503020204020204" pitchFamily="34" charset="-122"/>
              </a:rPr>
              <a:t>模式            </a:t>
            </a:r>
            <a:r>
              <a:rPr lang="en-US" altLang="zh-CN" dirty="0" smtClean="0">
                <a:latin typeface="微软雅黑" panose="020B0503020204020204" pitchFamily="34" charset="-122"/>
                <a:ea typeface="微软雅黑" panose="020B0503020204020204" pitchFamily="34" charset="-122"/>
              </a:rPr>
              <a:t>24</a:t>
            </a:r>
            <a:r>
              <a:rPr lang="zh-CN" altLang="en-US" dirty="0">
                <a:latin typeface="微软雅黑" panose="020B0503020204020204" pitchFamily="34" charset="-122"/>
                <a:ea typeface="微软雅黑" panose="020B0503020204020204" pitchFamily="34" charset="-122"/>
              </a:rPr>
              <a:t>位</a:t>
            </a:r>
            <a:r>
              <a:rPr lang="en-US" altLang="zh-CN" dirty="0">
                <a:latin typeface="微软雅黑" panose="020B0503020204020204" pitchFamily="34" charset="-122"/>
                <a:ea typeface="微软雅黑" panose="020B0503020204020204" pitchFamily="34" charset="-122"/>
              </a:rPr>
              <a:t>RGB</a:t>
            </a:r>
            <a:r>
              <a:rPr lang="zh-CN" altLang="en-US" dirty="0">
                <a:latin typeface="微软雅黑" panose="020B0503020204020204" pitchFamily="34" charset="-122"/>
                <a:ea typeface="微软雅黑" panose="020B0503020204020204" pitchFamily="34" charset="-122"/>
              </a:rPr>
              <a:t>真</a:t>
            </a:r>
            <a:r>
              <a:rPr lang="zh-CN" altLang="en-US" dirty="0" smtClean="0">
                <a:latin typeface="微软雅黑" panose="020B0503020204020204" pitchFamily="34" charset="-122"/>
                <a:ea typeface="微软雅黑" panose="020B0503020204020204" pitchFamily="34" charset="-122"/>
              </a:rPr>
              <a:t>彩色</a:t>
            </a:r>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要    </a:t>
            </a:r>
            <a:r>
              <a:rPr lang="zh-CN" altLang="en-US" dirty="0" smtClean="0">
                <a:latin typeface="微软雅黑" panose="020B0503020204020204" pitchFamily="34" charset="-122"/>
                <a:ea typeface="微软雅黑" panose="020B0503020204020204" pitchFamily="34" charset="-122"/>
              </a:rPr>
              <a:t>求               指定</a:t>
            </a:r>
            <a:r>
              <a:rPr lang="zh-CN" altLang="en-US" dirty="0">
                <a:latin typeface="微软雅黑" panose="020B0503020204020204" pitchFamily="34" charset="-122"/>
                <a:ea typeface="微软雅黑" panose="020B0503020204020204" pitchFamily="34" charset="-122"/>
              </a:rPr>
              <a:t>的照相馆</a:t>
            </a:r>
            <a:r>
              <a:rPr lang="zh-CN" altLang="en-US" dirty="0" smtClean="0">
                <a:latin typeface="微软雅黑" panose="020B0503020204020204" pitchFamily="34" charset="-122"/>
                <a:ea typeface="微软雅黑" panose="020B0503020204020204" pitchFamily="34" charset="-122"/>
              </a:rPr>
              <a:t>照   </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2606608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C:\Documents and Settings\t11318\桌面\未标题-1 拷贝.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70363" y="2204864"/>
            <a:ext cx="4050451" cy="3888432"/>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770583" y="332656"/>
            <a:ext cx="7560840" cy="3293209"/>
          </a:xfrm>
          <a:prstGeom prst="rect">
            <a:avLst/>
          </a:prstGeom>
        </p:spPr>
        <p:txBody>
          <a:bodyPr wrap="square">
            <a:spAutoFit/>
          </a:bodyPr>
          <a:lstStyle/>
          <a:p>
            <a:r>
              <a:rPr lang="zh-CN" altLang="en-US" sz="2800" dirty="0" smtClean="0">
                <a:latin typeface="微软雅黑" panose="020B0503020204020204" pitchFamily="34" charset="-122"/>
                <a:ea typeface="微软雅黑" panose="020B0503020204020204" pitchFamily="34" charset="-122"/>
              </a:rPr>
              <a:t>驾驶证</a:t>
            </a:r>
            <a:r>
              <a:rPr lang="zh-CN" altLang="en-US" sz="2800" dirty="0">
                <a:latin typeface="微软雅黑" panose="020B0503020204020204" pitchFamily="34" charset="-122"/>
                <a:ea typeface="微软雅黑" panose="020B0503020204020204" pitchFamily="34" charset="-122"/>
              </a:rPr>
              <a:t>标准照</a:t>
            </a:r>
            <a:r>
              <a:rPr lang="zh-CN" altLang="en-US" sz="2800" dirty="0" smtClean="0">
                <a:latin typeface="微软雅黑" panose="020B0503020204020204" pitchFamily="34" charset="-122"/>
                <a:ea typeface="微软雅黑" panose="020B0503020204020204" pitchFamily="34" charset="-122"/>
              </a:rPr>
              <a:t>规格</a:t>
            </a:r>
            <a:endParaRPr lang="en-US" altLang="zh-CN" sz="2800" dirty="0" smtClean="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r>
              <a:rPr lang="en-US" altLang="zh-CN" dirty="0" smtClean="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中华人民共和国道路交通安全法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申请机动车驾驶证人员的相片</a:t>
            </a:r>
            <a:r>
              <a:rPr lang="zh-CN" altLang="en-US" dirty="0" smtClean="0">
                <a:latin typeface="微软雅黑" panose="020B0503020204020204" pitchFamily="34" charset="-122"/>
                <a:ea typeface="微软雅黑" panose="020B0503020204020204" pitchFamily="34" charset="-122"/>
              </a:rPr>
              <a:t>标准</a:t>
            </a:r>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相片应为，持证者本人近期免冠</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寸相片</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．白色背景的彩色正面相片，校正视力者须</a:t>
            </a:r>
            <a:r>
              <a:rPr lang="zh-CN" altLang="en-US" dirty="0" smtClean="0">
                <a:latin typeface="微软雅黑" panose="020B0503020204020204" pitchFamily="34" charset="-122"/>
                <a:ea typeface="微软雅黑" panose="020B0503020204020204" pitchFamily="34" charset="-122"/>
              </a:rPr>
              <a:t>戴眼镜。</a:t>
            </a:r>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．其规格为</a:t>
            </a:r>
            <a:r>
              <a:rPr lang="en-US" altLang="zh-CN" dirty="0">
                <a:latin typeface="微软雅黑" panose="020B0503020204020204" pitchFamily="34" charset="-122"/>
                <a:ea typeface="微软雅黑" panose="020B0503020204020204" pitchFamily="34" charset="-122"/>
              </a:rPr>
              <a:t>32mm×22mm </a:t>
            </a:r>
            <a:r>
              <a:rPr lang="zh-CN" altLang="en-US" dirty="0">
                <a:latin typeface="微软雅黑" panose="020B0503020204020204" pitchFamily="34" charset="-122"/>
                <a:ea typeface="微软雅黑" panose="020B0503020204020204" pitchFamily="34" charset="-122"/>
              </a:rPr>
              <a:t>人头部约占相片长度的三分之二</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8842002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5319" y="2771929"/>
            <a:ext cx="1898577" cy="1067950"/>
          </a:xfrm>
          <a:prstGeom prst="rect">
            <a:avLst/>
          </a:prstGeom>
        </p:spPr>
      </p:pic>
      <p:pic>
        <p:nvPicPr>
          <p:cNvPr id="16" name="图片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V="1">
            <a:off x="5451103" y="4509120"/>
            <a:ext cx="2254668" cy="1268251"/>
          </a:xfrm>
          <a:prstGeom prst="rect">
            <a:avLst/>
          </a:prstGeom>
        </p:spPr>
      </p:pic>
      <p:pic>
        <p:nvPicPr>
          <p:cNvPr id="17" name="图片 1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92833" y="3629166"/>
            <a:ext cx="2040619" cy="1147848"/>
          </a:xfrm>
          <a:prstGeom prst="rect">
            <a:avLst/>
          </a:prstGeom>
        </p:spPr>
      </p:pic>
      <p:sp>
        <p:nvSpPr>
          <p:cNvPr id="2" name="矩形 1"/>
          <p:cNvSpPr/>
          <p:nvPr/>
        </p:nvSpPr>
        <p:spPr>
          <a:xfrm>
            <a:off x="630998" y="332656"/>
            <a:ext cx="6213078" cy="3724096"/>
          </a:xfrm>
          <a:prstGeom prst="rect">
            <a:avLst/>
          </a:prstGeom>
        </p:spPr>
        <p:txBody>
          <a:bodyPr wrap="square">
            <a:spAutoFit/>
          </a:bodyPr>
          <a:lstStyle/>
          <a:p>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居民身份证</a:t>
            </a:r>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（第二代）照片</a:t>
            </a:r>
            <a:r>
              <a:rPr lang="zh-CN" altLang="en-US" sz="2800" dirty="0" smtClean="0">
                <a:latin typeface="微软雅黑" panose="020B0503020204020204" pitchFamily="34" charset="-122"/>
                <a:ea typeface="微软雅黑" panose="020B0503020204020204" pitchFamily="34" charset="-122"/>
              </a:rPr>
              <a:t>标准</a:t>
            </a:r>
            <a:endParaRPr lang="en-US" altLang="zh-CN" sz="2800" dirty="0" smtClean="0">
              <a:latin typeface="微软雅黑" panose="020B0503020204020204" pitchFamily="34" charset="-122"/>
              <a:ea typeface="微软雅黑" panose="020B0503020204020204" pitchFamily="34" charset="-122"/>
            </a:endParaRPr>
          </a:p>
          <a:p>
            <a:endParaRPr lang="en-US" altLang="zh-CN" sz="2800" dirty="0" smtClean="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照片标准为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公安部制定</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居民身份证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制证用数字相片技术标准</a:t>
            </a:r>
            <a:r>
              <a:rPr lang="en-US" altLang="zh-CN" dirty="0">
                <a:latin typeface="微软雅黑" panose="020B0503020204020204" pitchFamily="34" charset="-122"/>
                <a:ea typeface="微软雅黑" panose="020B0503020204020204" pitchFamily="34" charset="-122"/>
              </a:rPr>
              <a:t>(GA461-2004)〕</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、照片规格</a:t>
            </a:r>
            <a:r>
              <a:rPr lang="en-US" altLang="zh-CN" dirty="0">
                <a:latin typeface="微软雅黑" panose="020B0503020204020204" pitchFamily="34" charset="-122"/>
                <a:ea typeface="微软雅黑" panose="020B0503020204020204" pitchFamily="34" charset="-122"/>
              </a:rPr>
              <a:t>:358</a:t>
            </a:r>
            <a:r>
              <a:rPr lang="zh-CN" altLang="en-US" dirty="0">
                <a:latin typeface="微软雅黑" panose="020B0503020204020204" pitchFamily="34" charset="-122"/>
                <a:ea typeface="微软雅黑" panose="020B0503020204020204" pitchFamily="34" charset="-122"/>
              </a:rPr>
              <a:t>像素（宽）</a:t>
            </a:r>
            <a:r>
              <a:rPr lang="en-US" altLang="zh-CN" dirty="0">
                <a:latin typeface="微软雅黑" panose="020B0503020204020204" pitchFamily="34" charset="-122"/>
                <a:ea typeface="微软雅黑" panose="020B0503020204020204" pitchFamily="34" charset="-122"/>
              </a:rPr>
              <a:t>×441</a:t>
            </a:r>
            <a:r>
              <a:rPr lang="zh-CN" altLang="en-US" dirty="0">
                <a:latin typeface="微软雅黑" panose="020B0503020204020204" pitchFamily="34" charset="-122"/>
                <a:ea typeface="微软雅黑" panose="020B0503020204020204" pitchFamily="34" charset="-122"/>
              </a:rPr>
              <a:t>像素（高），分辨率</a:t>
            </a:r>
            <a:r>
              <a:rPr lang="en-US" altLang="zh-CN" dirty="0">
                <a:latin typeface="微软雅黑" panose="020B0503020204020204" pitchFamily="34" charset="-122"/>
                <a:ea typeface="微软雅黑" panose="020B0503020204020204" pitchFamily="34" charset="-122"/>
              </a:rPr>
              <a:t>350dpi</a:t>
            </a:r>
            <a:r>
              <a:rPr lang="zh-CN" altLang="en-US" dirty="0">
                <a:latin typeface="微软雅黑" panose="020B0503020204020204" pitchFamily="34" charset="-122"/>
                <a:ea typeface="微软雅黑" panose="020B0503020204020204" pitchFamily="34" charset="-122"/>
              </a:rPr>
              <a:t>，照片尺寸为</a:t>
            </a:r>
            <a:r>
              <a:rPr lang="en-US" altLang="zh-CN" dirty="0">
                <a:latin typeface="微软雅黑" panose="020B0503020204020204" pitchFamily="34" charset="-122"/>
                <a:ea typeface="微软雅黑" panose="020B0503020204020204" pitchFamily="34" charset="-122"/>
              </a:rPr>
              <a:t>32mm×26mm</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、颜色模式</a:t>
            </a:r>
            <a:r>
              <a:rPr lang="en-US" altLang="zh-CN" dirty="0">
                <a:latin typeface="微软雅黑" panose="020B0503020204020204" pitchFamily="34" charset="-122"/>
                <a:ea typeface="微软雅黑" panose="020B0503020204020204" pitchFamily="34" charset="-122"/>
              </a:rPr>
              <a:t>:24</a:t>
            </a:r>
            <a:r>
              <a:rPr lang="zh-CN" altLang="en-US" dirty="0">
                <a:latin typeface="微软雅黑" panose="020B0503020204020204" pitchFamily="34" charset="-122"/>
                <a:ea typeface="微软雅黑" panose="020B0503020204020204" pitchFamily="34" charset="-122"/>
              </a:rPr>
              <a:t>位</a:t>
            </a:r>
            <a:r>
              <a:rPr lang="en-US" altLang="zh-CN" dirty="0">
                <a:latin typeface="微软雅黑" panose="020B0503020204020204" pitchFamily="34" charset="-122"/>
                <a:ea typeface="微软雅黑" panose="020B0503020204020204" pitchFamily="34" charset="-122"/>
              </a:rPr>
              <a:t>RGB</a:t>
            </a:r>
            <a:r>
              <a:rPr lang="zh-CN" altLang="en-US" dirty="0">
                <a:latin typeface="微软雅黑" panose="020B0503020204020204" pitchFamily="34" charset="-122"/>
                <a:ea typeface="微软雅黑" panose="020B0503020204020204" pitchFamily="34" charset="-122"/>
              </a:rPr>
              <a:t>真彩色</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5386051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2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4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2"/>
          <p:cNvSpPr/>
          <p:nvPr/>
        </p:nvSpPr>
        <p:spPr>
          <a:xfrm>
            <a:off x="554559" y="1340768"/>
            <a:ext cx="5616624" cy="3693319"/>
          </a:xfrm>
          <a:prstGeom prst="rect">
            <a:avLst/>
          </a:prstGeom>
        </p:spPr>
        <p:txBody>
          <a:bodyPr wrap="square">
            <a:spAutoFit/>
          </a:bodyPr>
          <a:lstStyle/>
          <a:p>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、要求</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公民本人近期正面免冠彩色头像</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头部占照片尺寸的</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，不着制式服装或白色上衣</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常戴眼镜的居民应配戴眼镜，白色背景无边框，人像清晰，层次丰富，神态自然，无明显畸变。</a:t>
            </a:r>
          </a:p>
          <a:p>
            <a:endParaRPr lang="en-US" altLang="zh-CN" dirty="0" smtClean="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、人像在相片矩形框内水平居中，脸部宽</a:t>
            </a:r>
            <a:r>
              <a:rPr lang="en-US" altLang="zh-CN" dirty="0">
                <a:latin typeface="微软雅黑" panose="020B0503020204020204" pitchFamily="34" charset="-122"/>
                <a:ea typeface="微软雅黑" panose="020B0503020204020204" pitchFamily="34" charset="-122"/>
              </a:rPr>
              <a:t>207</a:t>
            </a:r>
            <a:r>
              <a:rPr lang="zh-CN" altLang="en-US" dirty="0">
                <a:latin typeface="微软雅黑" panose="020B0503020204020204" pitchFamily="34" charset="-122"/>
                <a:ea typeface="微软雅黑" panose="020B0503020204020204" pitchFamily="34" charset="-122"/>
              </a:rPr>
              <a:t>像素</a:t>
            </a:r>
            <a:r>
              <a:rPr lang="en-US" altLang="zh-CN" dirty="0">
                <a:latin typeface="微软雅黑" panose="020B0503020204020204" pitchFamily="34" charset="-122"/>
                <a:ea typeface="微软雅黑" panose="020B0503020204020204" pitchFamily="34" charset="-122"/>
              </a:rPr>
              <a:t>±14</a:t>
            </a:r>
            <a:r>
              <a:rPr lang="zh-CN" altLang="en-US" dirty="0">
                <a:latin typeface="微软雅黑" panose="020B0503020204020204" pitchFamily="34" charset="-122"/>
                <a:ea typeface="微软雅黑" panose="020B0503020204020204" pitchFamily="34" charset="-122"/>
              </a:rPr>
              <a:t>像素，头顶发迹距相片上边沿</a:t>
            </a: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像素～</a:t>
            </a:r>
            <a:r>
              <a:rPr lang="en-US" altLang="zh-CN" dirty="0">
                <a:latin typeface="微软雅黑" panose="020B0503020204020204" pitchFamily="34" charset="-122"/>
                <a:ea typeface="微软雅黑" panose="020B0503020204020204" pitchFamily="34" charset="-122"/>
              </a:rPr>
              <a:t>21</a:t>
            </a:r>
            <a:r>
              <a:rPr lang="zh-CN" altLang="en-US" dirty="0">
                <a:latin typeface="微软雅黑" panose="020B0503020204020204" pitchFamily="34" charset="-122"/>
                <a:ea typeface="微软雅黑" panose="020B0503020204020204" pitchFamily="34" charset="-122"/>
              </a:rPr>
              <a:t>像素，眼睛所在位置距相片下边沿的距离不小于</a:t>
            </a:r>
            <a:r>
              <a:rPr lang="en-US" altLang="zh-CN" dirty="0">
                <a:latin typeface="微软雅黑" panose="020B0503020204020204" pitchFamily="34" charset="-122"/>
                <a:ea typeface="微软雅黑" panose="020B0503020204020204" pitchFamily="34" charset="-122"/>
              </a:rPr>
              <a:t>207</a:t>
            </a:r>
            <a:r>
              <a:rPr lang="zh-CN" altLang="en-US" dirty="0">
                <a:latin typeface="微软雅黑" panose="020B0503020204020204" pitchFamily="34" charset="-122"/>
                <a:ea typeface="微软雅黑" panose="020B0503020204020204" pitchFamily="34" charset="-122"/>
              </a:rPr>
              <a:t>像素</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当头顶发迹距相片上边沿距离与眼睛所在位置距相片下边沿的距离不能同时满足上述要求的情况下，应优先保证眼睛所在位置距相片下边沿的距离不小于</a:t>
            </a:r>
            <a:r>
              <a:rPr lang="en-US" altLang="zh-CN" dirty="0">
                <a:latin typeface="微软雅黑" panose="020B0503020204020204" pitchFamily="34" charset="-122"/>
                <a:ea typeface="微软雅黑" panose="020B0503020204020204" pitchFamily="34" charset="-122"/>
              </a:rPr>
              <a:t>207</a:t>
            </a:r>
            <a:r>
              <a:rPr lang="zh-CN" altLang="en-US" dirty="0">
                <a:latin typeface="微软雅黑" panose="020B0503020204020204" pitchFamily="34" charset="-122"/>
                <a:ea typeface="微软雅黑" panose="020B0503020204020204" pitchFamily="34" charset="-122"/>
              </a:rPr>
              <a:t>像素，特殊情况下可部分切除耸立过高的头发。</a:t>
            </a:r>
          </a:p>
        </p:txBody>
      </p:sp>
    </p:spTree>
    <p:extLst>
      <p:ext uri="{BB962C8B-B14F-4D97-AF65-F5344CB8AC3E}">
        <p14:creationId xmlns:p14="http://schemas.microsoft.com/office/powerpoint/2010/main" val="234679274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组合 5"/>
          <p:cNvGrpSpPr/>
          <p:nvPr/>
        </p:nvGrpSpPr>
        <p:grpSpPr>
          <a:xfrm>
            <a:off x="5258827" y="2671092"/>
            <a:ext cx="3576652" cy="661181"/>
            <a:chOff x="5307087" y="1223890"/>
            <a:chExt cx="2520280" cy="661181"/>
          </a:xfrm>
        </p:grpSpPr>
        <p:sp>
          <p:nvSpPr>
            <p:cNvPr id="25" name="圆角矩形 24"/>
            <p:cNvSpPr/>
            <p:nvPr/>
          </p:nvSpPr>
          <p:spPr>
            <a:xfrm>
              <a:off x="5307087" y="1223890"/>
              <a:ext cx="2520280" cy="661181"/>
            </a:xfrm>
            <a:prstGeom prst="roundRect">
              <a:avLst>
                <a:gd name="adj" fmla="val 10284"/>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圆角矩形 26"/>
            <p:cNvSpPr/>
            <p:nvPr/>
          </p:nvSpPr>
          <p:spPr>
            <a:xfrm>
              <a:off x="5329291" y="1268824"/>
              <a:ext cx="2430000" cy="576000"/>
            </a:xfrm>
            <a:prstGeom prst="roundRect">
              <a:avLst>
                <a:gd name="adj" fmla="val 10284"/>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12"/>
          <p:cNvSpPr/>
          <p:nvPr/>
        </p:nvSpPr>
        <p:spPr>
          <a:xfrm>
            <a:off x="4720496" y="0"/>
            <a:ext cx="306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4675496" y="4257136"/>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8" name="矩形 17"/>
          <p:cNvSpPr/>
          <p:nvPr/>
        </p:nvSpPr>
        <p:spPr>
          <a:xfrm>
            <a:off x="4720496" y="-1"/>
            <a:ext cx="306000" cy="2812689"/>
          </a:xfrm>
          <a:prstGeom prst="rect">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TextBox 8"/>
          <p:cNvSpPr txBox="1"/>
          <p:nvPr/>
        </p:nvSpPr>
        <p:spPr>
          <a:xfrm>
            <a:off x="5436881" y="2740072"/>
            <a:ext cx="3398598" cy="523220"/>
          </a:xfrm>
          <a:prstGeom prst="rect">
            <a:avLst/>
          </a:prstGeom>
          <a:noFill/>
        </p:spPr>
        <p:txBody>
          <a:bodyPr wrap="square" rtlCol="0">
            <a:spAutoFit/>
          </a:bodyPr>
          <a:lstStyle/>
          <a:p>
            <a:r>
              <a:rPr lang="en-US" altLang="zh-CN" sz="2800" b="1" dirty="0">
                <a:solidFill>
                  <a:schemeClr val="bg1"/>
                </a:solidFill>
                <a:latin typeface="专业字体设计服务/WWW.ZTSGC.COM/"/>
                <a:ea typeface="微软雅黑" pitchFamily="34" charset="-122"/>
              </a:rPr>
              <a:t>Photoshop</a:t>
            </a:r>
            <a:r>
              <a:rPr lang="zh-CN" altLang="en-US" sz="2800" b="1" dirty="0">
                <a:solidFill>
                  <a:schemeClr val="bg1"/>
                </a:solidFill>
                <a:latin typeface="专业字体设计服务/WWW.ZTSGC.COM/"/>
                <a:ea typeface="微软雅黑" pitchFamily="34" charset="-122"/>
              </a:rPr>
              <a:t>实用技巧</a:t>
            </a:r>
          </a:p>
        </p:txBody>
      </p:sp>
      <p:sp>
        <p:nvSpPr>
          <p:cNvPr id="20" name="TextBox 8"/>
          <p:cNvSpPr txBox="1"/>
          <p:nvPr/>
        </p:nvSpPr>
        <p:spPr>
          <a:xfrm>
            <a:off x="5402843" y="4252457"/>
            <a:ext cx="3432636" cy="523220"/>
          </a:xfrm>
          <a:prstGeom prst="rect">
            <a:avLst/>
          </a:prstGeom>
          <a:noFill/>
        </p:spPr>
        <p:txBody>
          <a:bodyPr wrap="square" rtlCol="0">
            <a:spAutoFit/>
          </a:bodyPr>
          <a:lstStyle/>
          <a:p>
            <a:r>
              <a:rPr lang="en-US" altLang="zh-CN" sz="2800" b="1" dirty="0">
                <a:solidFill>
                  <a:srgbClr val="5F5E5C"/>
                </a:solidFill>
                <a:latin typeface="微软雅黑" pitchFamily="34" charset="-122"/>
                <a:ea typeface="微软雅黑" pitchFamily="34" charset="-122"/>
              </a:rPr>
              <a:t>Word </a:t>
            </a:r>
            <a:r>
              <a:rPr lang="zh-CN" altLang="en-US" sz="2800" b="1" dirty="0">
                <a:solidFill>
                  <a:srgbClr val="5F5E5C"/>
                </a:solidFill>
                <a:latin typeface="微软雅黑" pitchFamily="34" charset="-122"/>
                <a:ea typeface="微软雅黑" pitchFamily="34" charset="-122"/>
              </a:rPr>
              <a:t>排版打印技巧</a:t>
            </a:r>
          </a:p>
        </p:txBody>
      </p:sp>
      <p:sp>
        <p:nvSpPr>
          <p:cNvPr id="23" name="椭圆 22"/>
          <p:cNvSpPr/>
          <p:nvPr/>
        </p:nvSpPr>
        <p:spPr>
          <a:xfrm>
            <a:off x="4675496" y="1340768"/>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6" name="TextBox 8"/>
          <p:cNvSpPr txBox="1"/>
          <p:nvPr/>
        </p:nvSpPr>
        <p:spPr>
          <a:xfrm>
            <a:off x="5391863" y="1310766"/>
            <a:ext cx="2795544" cy="523220"/>
          </a:xfrm>
          <a:prstGeom prst="rect">
            <a:avLst/>
          </a:prstGeom>
          <a:noFill/>
        </p:spPr>
        <p:txBody>
          <a:bodyPr wrap="square" rtlCol="0">
            <a:spAutoFit/>
          </a:bodyPr>
          <a:lstStyle/>
          <a:p>
            <a:r>
              <a:rPr lang="zh-CN" altLang="en-US" sz="2800" b="1" dirty="0">
                <a:solidFill>
                  <a:schemeClr val="tx1">
                    <a:lumMod val="75000"/>
                    <a:lumOff val="25000"/>
                  </a:schemeClr>
                </a:solidFill>
                <a:latin typeface="专业字体设计服务/WWW.ZTSGC.COM/"/>
                <a:ea typeface="微软雅黑" pitchFamily="34" charset="-122"/>
              </a:rPr>
              <a:t>证件照相关标准</a:t>
            </a:r>
          </a:p>
        </p:txBody>
      </p:sp>
      <p:sp>
        <p:nvSpPr>
          <p:cNvPr id="14" name="椭圆 13"/>
          <p:cNvSpPr/>
          <p:nvPr/>
        </p:nvSpPr>
        <p:spPr>
          <a:xfrm>
            <a:off x="4654263" y="2744936"/>
            <a:ext cx="396000" cy="396000"/>
          </a:xfrm>
          <a:prstGeom prst="ellipse">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4" name="椭圆 23"/>
          <p:cNvSpPr/>
          <p:nvPr/>
        </p:nvSpPr>
        <p:spPr>
          <a:xfrm>
            <a:off x="4748816" y="2852936"/>
            <a:ext cx="180000" cy="180000"/>
          </a:xfrm>
          <a:prstGeom prst="ellipse">
            <a:avLst/>
          </a:prstGeom>
          <a:solidFill>
            <a:srgbClr val="4D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622448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8329</TotalTime>
  <Words>858</Words>
  <Application>Microsoft Office PowerPoint</Application>
  <PresentationFormat>自定义</PresentationFormat>
  <Paragraphs>98</Paragraphs>
  <Slides>18</Slides>
  <Notes>0</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1</vt:i4>
      </vt:variant>
      <vt:variant>
        <vt:lpstr>幻灯片标题</vt:lpstr>
      </vt:variant>
      <vt:variant>
        <vt:i4>18</vt:i4>
      </vt:variant>
    </vt:vector>
  </HeadingPairs>
  <TitlesOfParts>
    <vt:vector size="33" baseType="lpstr">
      <vt:lpstr>Adobe 宋体 Std L</vt:lpstr>
      <vt:lpstr>Arial Unicode MS</vt:lpstr>
      <vt:lpstr>黑体</vt:lpstr>
      <vt:lpstr>华康俪金黑W8(P)</vt:lpstr>
      <vt:lpstr>宋体</vt:lpstr>
      <vt:lpstr>微软雅黑</vt:lpstr>
      <vt:lpstr>专业字体设计服务/WWW.ZTSGC.COM/</vt:lpstr>
      <vt:lpstr>Agency FB</vt:lpstr>
      <vt:lpstr>Arial</vt:lpstr>
      <vt:lpstr>Calibri</vt:lpstr>
      <vt:lpstr>Impact</vt:lpstr>
      <vt:lpstr>Segoe UI</vt:lpstr>
      <vt:lpstr>Tahoma</vt:lpstr>
      <vt:lpstr>Office 主题</vt:lpstr>
      <vt:lpstr>Microsoft Word 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tsg0lt01</cp:lastModifiedBy>
  <cp:revision>2380</cp:revision>
  <dcterms:modified xsi:type="dcterms:W3CDTF">2016-12-01T05:36:34Z</dcterms:modified>
</cp:coreProperties>
</file>