
<file path=[Content_Types].xml><?xml version="1.0" encoding="utf-8"?>
<Types xmlns="http://schemas.openxmlformats.org/package/2006/content-types">
  <Default Extension="jpeg" ContentType="image/jpeg"/>
  <Default Extension="wav" ContentType="audio/x-wav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3"/>
  </p:sldMasterIdLst>
  <p:notesMasterIdLst>
    <p:notesMasterId r:id="rId10"/>
  </p:notesMasterIdLst>
  <p:sldIdLst>
    <p:sldId id="285" r:id="rId4"/>
    <p:sldId id="369" r:id="rId5"/>
    <p:sldId id="338" r:id="rId6"/>
    <p:sldId id="288" r:id="rId7"/>
    <p:sldId id="286" r:id="rId8"/>
    <p:sldId id="261" r:id="rId9"/>
    <p:sldId id="339" r:id="rId11"/>
    <p:sldId id="341" r:id="rId12"/>
    <p:sldId id="423" r:id="rId13"/>
    <p:sldId id="428" r:id="rId14"/>
    <p:sldId id="429" r:id="rId15"/>
    <p:sldId id="430" r:id="rId16"/>
    <p:sldId id="426" r:id="rId17"/>
    <p:sldId id="431" r:id="rId18"/>
    <p:sldId id="262" r:id="rId19"/>
    <p:sldId id="432" r:id="rId20"/>
    <p:sldId id="433" r:id="rId21"/>
    <p:sldId id="434" r:id="rId22"/>
    <p:sldId id="435" r:id="rId23"/>
    <p:sldId id="436" r:id="rId24"/>
    <p:sldId id="437" r:id="rId25"/>
    <p:sldId id="438" r:id="rId26"/>
    <p:sldId id="439" r:id="rId27"/>
    <p:sldId id="440" r:id="rId28"/>
    <p:sldId id="441" r:id="rId29"/>
    <p:sldId id="442" r:id="rId30"/>
    <p:sldId id="443" r:id="rId31"/>
    <p:sldId id="444" r:id="rId32"/>
    <p:sldId id="445" r:id="rId33"/>
    <p:sldId id="446" r:id="rId34"/>
    <p:sldId id="447" r:id="rId35"/>
    <p:sldId id="448" r:id="rId36"/>
    <p:sldId id="449" r:id="rId37"/>
    <p:sldId id="450" r:id="rId38"/>
    <p:sldId id="451" r:id="rId39"/>
    <p:sldId id="452" r:id="rId40"/>
    <p:sldId id="453" r:id="rId41"/>
    <p:sldId id="454" r:id="rId42"/>
    <p:sldId id="455" r:id="rId43"/>
    <p:sldId id="456" r:id="rId44"/>
    <p:sldId id="457" r:id="rId45"/>
    <p:sldId id="458" r:id="rId46"/>
    <p:sldId id="459" r:id="rId47"/>
    <p:sldId id="460" r:id="rId48"/>
    <p:sldId id="461" r:id="rId49"/>
    <p:sldId id="462" r:id="rId50"/>
    <p:sldId id="463" r:id="rId51"/>
    <p:sldId id="263" r:id="rId52"/>
    <p:sldId id="464" r:id="rId53"/>
    <p:sldId id="465" r:id="rId54"/>
    <p:sldId id="466" r:id="rId55"/>
    <p:sldId id="467" r:id="rId56"/>
    <p:sldId id="468" r:id="rId57"/>
    <p:sldId id="469" r:id="rId58"/>
    <p:sldId id="470" r:id="rId59"/>
    <p:sldId id="471" r:id="rId60"/>
    <p:sldId id="472" r:id="rId61"/>
    <p:sldId id="473" r:id="rId62"/>
    <p:sldId id="474" r:id="rId63"/>
    <p:sldId id="475" r:id="rId64"/>
    <p:sldId id="476" r:id="rId65"/>
    <p:sldId id="264" r:id="rId66"/>
    <p:sldId id="477" r:id="rId67"/>
    <p:sldId id="335" r:id="rId68"/>
    <p:sldId id="336" r:id="rId69"/>
    <p:sldId id="479" r:id="rId70"/>
    <p:sldId id="284" r:id="rId71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ngsoft" initials="k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9060E"/>
    <a:srgbClr val="0E5671"/>
    <a:srgbClr val="C934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5" Type="http://schemas.openxmlformats.org/officeDocument/2006/relationships/commentAuthors" Target="commentAuthors.xml"/><Relationship Id="rId74" Type="http://schemas.openxmlformats.org/officeDocument/2006/relationships/tableStyles" Target="tableStyles.xml"/><Relationship Id="rId73" Type="http://schemas.openxmlformats.org/officeDocument/2006/relationships/viewProps" Target="viewProps.xml"/><Relationship Id="rId72" Type="http://schemas.openxmlformats.org/officeDocument/2006/relationships/presProps" Target="presProps.xml"/><Relationship Id="rId71" Type="http://schemas.openxmlformats.org/officeDocument/2006/relationships/slide" Target="slides/slide67.xml"/><Relationship Id="rId70" Type="http://schemas.openxmlformats.org/officeDocument/2006/relationships/slide" Target="slides/slide66.xml"/><Relationship Id="rId7" Type="http://schemas.openxmlformats.org/officeDocument/2006/relationships/slide" Target="slides/slide4.xml"/><Relationship Id="rId69" Type="http://schemas.openxmlformats.org/officeDocument/2006/relationships/slide" Target="slides/slide65.xml"/><Relationship Id="rId68" Type="http://schemas.openxmlformats.org/officeDocument/2006/relationships/slide" Target="slides/slide64.xml"/><Relationship Id="rId67" Type="http://schemas.openxmlformats.org/officeDocument/2006/relationships/slide" Target="slides/slide63.xml"/><Relationship Id="rId66" Type="http://schemas.openxmlformats.org/officeDocument/2006/relationships/slide" Target="slides/slide62.xml"/><Relationship Id="rId65" Type="http://schemas.openxmlformats.org/officeDocument/2006/relationships/slide" Target="slides/slide61.xml"/><Relationship Id="rId64" Type="http://schemas.openxmlformats.org/officeDocument/2006/relationships/slide" Target="slides/slide60.xml"/><Relationship Id="rId63" Type="http://schemas.openxmlformats.org/officeDocument/2006/relationships/slide" Target="slides/slide59.xml"/><Relationship Id="rId62" Type="http://schemas.openxmlformats.org/officeDocument/2006/relationships/slide" Target="slides/slide58.xml"/><Relationship Id="rId61" Type="http://schemas.openxmlformats.org/officeDocument/2006/relationships/slide" Target="slides/slide57.xml"/><Relationship Id="rId60" Type="http://schemas.openxmlformats.org/officeDocument/2006/relationships/slide" Target="slides/slide56.xml"/><Relationship Id="rId6" Type="http://schemas.openxmlformats.org/officeDocument/2006/relationships/slide" Target="slides/slide3.xml"/><Relationship Id="rId59" Type="http://schemas.openxmlformats.org/officeDocument/2006/relationships/slide" Target="slides/slide55.xml"/><Relationship Id="rId58" Type="http://schemas.openxmlformats.org/officeDocument/2006/relationships/slide" Target="slides/slide54.xml"/><Relationship Id="rId57" Type="http://schemas.openxmlformats.org/officeDocument/2006/relationships/slide" Target="slides/slide53.xml"/><Relationship Id="rId56" Type="http://schemas.openxmlformats.org/officeDocument/2006/relationships/slide" Target="slides/slide52.xml"/><Relationship Id="rId55" Type="http://schemas.openxmlformats.org/officeDocument/2006/relationships/slide" Target="slides/slide51.xml"/><Relationship Id="rId54" Type="http://schemas.openxmlformats.org/officeDocument/2006/relationships/slide" Target="slides/slide50.xml"/><Relationship Id="rId53" Type="http://schemas.openxmlformats.org/officeDocument/2006/relationships/slide" Target="slides/slide49.xml"/><Relationship Id="rId52" Type="http://schemas.openxmlformats.org/officeDocument/2006/relationships/slide" Target="slides/slide48.xml"/><Relationship Id="rId51" Type="http://schemas.openxmlformats.org/officeDocument/2006/relationships/slide" Target="slides/slide47.xml"/><Relationship Id="rId50" Type="http://schemas.openxmlformats.org/officeDocument/2006/relationships/slide" Target="slides/slide46.xml"/><Relationship Id="rId5" Type="http://schemas.openxmlformats.org/officeDocument/2006/relationships/slide" Target="slides/slide2.xml"/><Relationship Id="rId49" Type="http://schemas.openxmlformats.org/officeDocument/2006/relationships/slide" Target="slides/slide45.xml"/><Relationship Id="rId48" Type="http://schemas.openxmlformats.org/officeDocument/2006/relationships/slide" Target="slides/slide44.xml"/><Relationship Id="rId47" Type="http://schemas.openxmlformats.org/officeDocument/2006/relationships/slide" Target="slides/slide43.xml"/><Relationship Id="rId46" Type="http://schemas.openxmlformats.org/officeDocument/2006/relationships/slide" Target="slides/slide42.xml"/><Relationship Id="rId45" Type="http://schemas.openxmlformats.org/officeDocument/2006/relationships/slide" Target="slides/slide41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0" Type="http://schemas.openxmlformats.org/officeDocument/2006/relationships/slide" Target="slides/slide36.xml"/><Relationship Id="rId4" Type="http://schemas.openxmlformats.org/officeDocument/2006/relationships/slide" Target="slides/slide1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1584" y="1279287"/>
            <a:ext cx="6140577" cy="345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8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2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3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3D2FE6-A292-4651-B867-8852C7005DD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3D2FE6-A292-4651-B867-8852C7005DD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3D2FE6-A292-4651-B867-8852C7005DD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3D2FE6-A292-4651-B867-8852C7005DD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584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79413" y="684213"/>
            <a:ext cx="6096000" cy="3429000"/>
          </a:xfrm>
          <a:ln>
            <a:solidFill>
              <a:srgbClr val="000000"/>
            </a:solidFill>
            <a:bevel/>
          </a:ln>
        </p:spPr>
      </p:sp>
      <p:sp>
        <p:nvSpPr>
          <p:cNvPr id="35843" name="备注占位符 2"/>
          <p:cNvSpPr>
            <a:spLocks noGrp="1"/>
          </p:cNvSpPr>
          <p:nvPr>
            <p:ph type="body"/>
          </p:nvPr>
        </p:nvSpPr>
        <p:spPr>
          <a:xfrm>
            <a:off x="684213" y="4341813"/>
            <a:ext cx="5486400" cy="4114800"/>
          </a:xfrm>
          <a:noFill/>
          <a:ln w="12700">
            <a:noFill/>
          </a:ln>
        </p:spPr>
        <p:txBody>
          <a:bodyPr wrap="square" lIns="91440" tIns="45720" rIns="91440" bIns="45720" anchor="t"/>
          <a:p>
            <a:pPr lvl="0"/>
            <a:r>
              <a:rPr lang="zh-CN" altLang="en-US" dirty="0"/>
              <a:t>把书送到每位读者手中，让阅读真正触手可及。</a:t>
            </a:r>
            <a:endParaRPr lang="zh-CN" altLang="en-US" dirty="0"/>
          </a:p>
        </p:txBody>
      </p:sp>
      <p:sp>
        <p:nvSpPr>
          <p:cNvPr id="35844" name="幻灯片编号占位符 3"/>
          <p:cNvSpPr txBox="1">
            <a:spLocks noGrp="1"/>
          </p:cNvSpPr>
          <p:nvPr/>
        </p:nvSpPr>
        <p:spPr>
          <a:xfrm>
            <a:off x="3883025" y="8683625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/>
            <a:fld id="{9A0DB2DC-4C9A-4742-B13C-FB6460FD3503}" type="slidenum">
              <a:rPr lang="zh-CN" altLang="en-US" sz="1200" dirty="0">
                <a:solidFill>
                  <a:srgbClr val="000000"/>
                </a:solidFill>
                <a:latin typeface="Arial" panose="020B0604020202020204" pitchFamily="34" charset="0"/>
              </a:rPr>
            </a:fld>
            <a:endParaRPr lang="zh-CN" altLang="en-US" sz="12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3D2FE6-A292-4651-B867-8852C7005DD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237EAC9-AAFF-4C1A-8E5B-396C4177508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69F09EB-F382-47CB-926E-1967937AD37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7EAC9-AAFF-4C1A-8E5B-396C41775084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F09EB-F382-47CB-926E-1967937AD377}" type="slidenum">
              <a:rPr lang="zh-CN" altLang="en-US" smtClean="0"/>
            </a:fld>
            <a:endParaRPr lang="zh-CN" altLang="en-US"/>
          </a:p>
        </p:txBody>
      </p:sp>
      <p:sp>
        <p:nvSpPr>
          <p:cNvPr id="6" name="内容占位符 6"/>
          <p:cNvSpPr>
            <a:spLocks noGrp="1"/>
          </p:cNvSpPr>
          <p:nvPr>
            <p:ph sz="quarter" idx="13"/>
          </p:nvPr>
        </p:nvSpPr>
        <p:spPr>
          <a:xfrm>
            <a:off x="560388" y="412955"/>
            <a:ext cx="11237912" cy="5575095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2400"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 sz="1800"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 sz="1800"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1" y="6356352"/>
            <a:ext cx="2743201" cy="365125"/>
          </a:xfrm>
          <a:prstGeom prst="rect">
            <a:avLst/>
          </a:prstGeom>
        </p:spPr>
        <p:txBody>
          <a:bodyPr lIns="68577" tIns="34289" rIns="68577" bIns="34289"/>
          <a:lstStyle/>
          <a:p>
            <a:pPr fontAlgn="auto"/>
            <a:fld id="{42416144-EF6D-40D4-A5E7-4186A879A4AF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 smtClean="0"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3" y="6356352"/>
            <a:ext cx="4114800" cy="365125"/>
          </a:xfrm>
          <a:prstGeom prst="rect">
            <a:avLst/>
          </a:prstGeom>
        </p:spPr>
        <p:txBody>
          <a:bodyPr lIns="68577" tIns="34289" rIns="68577" bIns="34289"/>
          <a:lstStyle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3" y="6356352"/>
            <a:ext cx="2743201" cy="365125"/>
          </a:xfrm>
          <a:prstGeom prst="rect">
            <a:avLst/>
          </a:prstGeom>
        </p:spPr>
        <p:txBody>
          <a:bodyPr lIns="68577" tIns="34289" rIns="68577" bIns="34289"/>
          <a:lstStyle/>
          <a:p>
            <a:pPr fontAlgn="auto"/>
            <a:fld id="{205DD524-664C-4773-B70C-2926D2725B7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560"/>
            <a:ext cx="10363200" cy="2388017"/>
          </a:xfrm>
        </p:spPr>
        <p:txBody>
          <a:bodyPr anchor="b"/>
          <a:lstStyle>
            <a:lvl1pPr algn="ctr">
              <a:defRPr sz="60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en-US" strike="noStrike" noProof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668"/>
            <a:ext cx="9144000" cy="165605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835" indent="0" algn="ctr">
              <a:buNone/>
              <a:defRPr sz="1600"/>
            </a:lvl7pPr>
            <a:lvl8pPr marL="3201035" indent="0" algn="ctr">
              <a:buNone/>
              <a:defRPr sz="1600"/>
            </a:lvl8pPr>
            <a:lvl9pPr marL="3658235" indent="0" algn="ctr">
              <a:buNone/>
              <a:defRPr sz="1600"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en-US" strike="noStrike" noProof="1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en-US" strike="noStrike" noProof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en-US" strike="noStrike" noProof="1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10039"/>
            <a:ext cx="10515600" cy="2853236"/>
          </a:xfrm>
        </p:spPr>
        <p:txBody>
          <a:bodyPr anchor="b"/>
          <a:lstStyle>
            <a:lvl1pPr>
              <a:defRPr sz="60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en-US" strike="noStrike" noProof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90268"/>
            <a:ext cx="10515600" cy="150044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83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103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823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en-US" strike="noStrike" noProof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944"/>
            <a:ext cx="5181600" cy="435210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en-US" strike="noStrike" noProof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944"/>
            <a:ext cx="5181600" cy="435210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en-US" strike="noStrike" noProof="1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89"/>
            <a:ext cx="10515600" cy="1325795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en-US" strike="noStrike" noProof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457"/>
            <a:ext cx="5157787" cy="82405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835" indent="0">
              <a:buNone/>
              <a:defRPr sz="1600" b="1"/>
            </a:lvl7pPr>
            <a:lvl8pPr marL="3201035" indent="0">
              <a:buNone/>
              <a:defRPr sz="1600" b="1"/>
            </a:lvl8pPr>
            <a:lvl9pPr marL="3658235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513"/>
            <a:ext cx="5157787" cy="368523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en-US" strike="noStrike" noProof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457"/>
            <a:ext cx="5183188" cy="82405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835" indent="0">
              <a:buNone/>
              <a:defRPr sz="1600" b="1"/>
            </a:lvl7pPr>
            <a:lvl8pPr marL="3201035" indent="0">
              <a:buNone/>
              <a:defRPr sz="1600" b="1"/>
            </a:lvl8pPr>
            <a:lvl9pPr marL="3658235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513"/>
            <a:ext cx="5183188" cy="368523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en-US" strike="noStrike" noProof="1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89200" y="1180800"/>
            <a:ext cx="3510000" cy="799200"/>
          </a:xfrm>
          <a:solidFill>
            <a:schemeClr val="accent1"/>
          </a:solidFill>
        </p:spPr>
        <p:txBody>
          <a:bodyPr>
            <a:normAutofit/>
          </a:bodyPr>
          <a:lstStyle>
            <a:lvl1pPr algn="ctr">
              <a:defRPr sz="2000">
                <a:solidFill>
                  <a:schemeClr val="bg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64800" y="2527200"/>
            <a:ext cx="6580800" cy="3456000"/>
          </a:xfrm>
        </p:spPr>
        <p:txBody>
          <a:bodyPr lIns="0" tIns="0" rIns="0" bIns="0">
            <a:normAutofit/>
          </a:bodyPr>
          <a:lstStyle>
            <a:lvl1pPr algn="just">
              <a:defRPr/>
            </a:lvl1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4237EAC9-AAFF-4C1A-8E5B-396C4177508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269F09EB-F382-47CB-926E-1967937AD37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80"/>
            <a:ext cx="3932237" cy="1600480"/>
          </a:xfrm>
        </p:spPr>
        <p:txBody>
          <a:bodyPr anchor="b"/>
          <a:lstStyle>
            <a:lvl1pPr>
              <a:defRPr sz="32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en-US" strike="noStrike" noProof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599"/>
            <a:ext cx="6172200" cy="487447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en-US" strike="noStrike" noProof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760"/>
            <a:ext cx="3932237" cy="381225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835" indent="0">
              <a:buNone/>
              <a:defRPr sz="1000"/>
            </a:lvl7pPr>
            <a:lvl8pPr marL="3201035" indent="0">
              <a:buNone/>
              <a:defRPr sz="1000"/>
            </a:lvl8pPr>
            <a:lvl9pPr marL="3658235" indent="0">
              <a:buNone/>
              <a:defRPr sz="1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80"/>
            <a:ext cx="3932237" cy="1600480"/>
          </a:xfrm>
        </p:spPr>
        <p:txBody>
          <a:bodyPr anchor="b"/>
          <a:lstStyle>
            <a:lvl1pPr>
              <a:defRPr sz="32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en-US" strike="noStrike" noProof="1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599"/>
            <a:ext cx="6172200" cy="4874479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835" indent="0">
              <a:buNone/>
              <a:defRPr sz="2000"/>
            </a:lvl7pPr>
            <a:lvl8pPr marL="3201035" indent="0">
              <a:buNone/>
              <a:defRPr sz="2000"/>
            </a:lvl8pPr>
            <a:lvl9pPr marL="3658235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760"/>
            <a:ext cx="3932237" cy="381225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835" indent="0">
              <a:buNone/>
              <a:defRPr sz="1000"/>
            </a:lvl7pPr>
            <a:lvl8pPr marL="3201035" indent="0">
              <a:buNone/>
              <a:defRPr sz="1000"/>
            </a:lvl8pPr>
            <a:lvl9pPr marL="3658235" indent="0">
              <a:buNone/>
              <a:defRPr sz="1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en-US" strike="noStrike" noProof="1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en-US" strike="noStrike" noProof="1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89"/>
            <a:ext cx="2628900" cy="5812856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en-US" strike="noStrike" noProof="1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89"/>
            <a:ext cx="7734300" cy="5812856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en-US" strike="noStrike" noProof="1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89"/>
            <a:ext cx="10515600" cy="1325795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8467"/>
            <a:ext cx="2743200" cy="364067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marL="0" marR="0" indent="0" defTabSz="914400" rtl="0" fontAlgn="base" latinLnBrk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13AF3D6-04B2-4317-9FFF-4E1B10372C5E}" type="datetime1">
              <a:rPr kumimoji="0" lang="zh-CN" altLang="en-US" b="0" i="0" kern="1200" cap="none" spc="0" normalizeH="0" baseline="0" noProof="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800" b="0" i="0" kern="1200" cap="none" spc="0" normalizeH="0" baseline="0" noProof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8467"/>
            <a:ext cx="4114800" cy="364067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marL="0" marR="0" indent="0" defTabSz="914400" rtl="0" fontAlgn="base" latinLnBrk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zh-CN" b="0" i="0" kern="1200" cap="none" spc="0" normalizeH="0" baseline="0" noProof="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8467"/>
            <a:ext cx="2743200" cy="36406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 eaLnBrk="1" fontAlgn="base" hangingPunct="1"/>
            <a:fld id="{9A0DB2DC-4C9A-4742-B13C-FB6460FD3503}" type="slidenum">
              <a:rPr lang="zh-CN" altLang="en-US" sz="1200" noProof="1" dirty="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noProof="1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4237EAC9-AAFF-4C1A-8E5B-396C4177508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269F09EB-F382-47CB-926E-1967937AD377}" type="slidenum">
              <a:rPr lang="zh-CN" altLang="en-US" smtClean="0"/>
            </a:fld>
            <a:endParaRPr lang="zh-CN" altLang="en-US"/>
          </a:p>
        </p:txBody>
      </p:sp>
      <p:sp>
        <p:nvSpPr>
          <p:cNvPr id="7" name="任意多边形 61"/>
          <p:cNvSpPr/>
          <p:nvPr userDrawn="1"/>
        </p:nvSpPr>
        <p:spPr bwMode="auto">
          <a:xfrm rot="15300000">
            <a:off x="1915319" y="2082007"/>
            <a:ext cx="2547937" cy="2927350"/>
          </a:xfrm>
          <a:custGeom>
            <a:avLst/>
            <a:gdLst>
              <a:gd name="T0" fmla="*/ 685402 w 685402"/>
              <a:gd name="T1" fmla="*/ 131890 h 787592"/>
              <a:gd name="T2" fmla="*/ 673542 w 685402"/>
              <a:gd name="T3" fmla="*/ 176152 h 787592"/>
              <a:gd name="T4" fmla="*/ 630735 w 685402"/>
              <a:gd name="T5" fmla="*/ 129454 h 787592"/>
              <a:gd name="T6" fmla="*/ 198139 w 685402"/>
              <a:gd name="T7" fmla="*/ 97659 h 787592"/>
              <a:gd name="T8" fmla="*/ 86186 w 685402"/>
              <a:gd name="T9" fmla="*/ 570819 h 787592"/>
              <a:gd name="T10" fmla="*/ 487161 w 685402"/>
              <a:gd name="T11" fmla="*/ 736253 h 787592"/>
              <a:gd name="T12" fmla="*/ 527593 w 685402"/>
              <a:gd name="T13" fmla="*/ 720841 h 787592"/>
              <a:gd name="T14" fmla="*/ 515248 w 685402"/>
              <a:gd name="T15" fmla="*/ 766912 h 787592"/>
              <a:gd name="T16" fmla="*/ 497377 w 685402"/>
              <a:gd name="T17" fmla="*/ 773724 h 787592"/>
              <a:gd name="T18" fmla="*/ 52531 w 685402"/>
              <a:gd name="T19" fmla="*/ 590190 h 787592"/>
              <a:gd name="T20" fmla="*/ 176733 w 685402"/>
              <a:gd name="T21" fmla="*/ 65261 h 787592"/>
              <a:gd name="T22" fmla="*/ 656659 w 685402"/>
              <a:gd name="T23" fmla="*/ 100535 h 787592"/>
              <a:gd name="T24" fmla="*/ 685402 w 685402"/>
              <a:gd name="T25" fmla="*/ 131890 h 7875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685402" h="787592">
                <a:moveTo>
                  <a:pt x="685402" y="131890"/>
                </a:moveTo>
                <a:lnTo>
                  <a:pt x="673542" y="176152"/>
                </a:lnTo>
                <a:lnTo>
                  <a:pt x="630735" y="129454"/>
                </a:lnTo>
                <a:cubicBezTo>
                  <a:pt x="512842" y="23595"/>
                  <a:pt x="335040" y="7204"/>
                  <a:pt x="198139" y="97659"/>
                </a:cubicBezTo>
                <a:cubicBezTo>
                  <a:pt x="41681" y="201036"/>
                  <a:pt x="-7356" y="408290"/>
                  <a:pt x="86186" y="570819"/>
                </a:cubicBezTo>
                <a:cubicBezTo>
                  <a:pt x="168035" y="713032"/>
                  <a:pt x="334331" y="778058"/>
                  <a:pt x="487161" y="736253"/>
                </a:cubicBezTo>
                <a:lnTo>
                  <a:pt x="527593" y="720841"/>
                </a:lnTo>
                <a:lnTo>
                  <a:pt x="515248" y="766912"/>
                </a:lnTo>
                <a:lnTo>
                  <a:pt x="497377" y="773724"/>
                </a:lnTo>
                <a:cubicBezTo>
                  <a:pt x="327825" y="820102"/>
                  <a:pt x="143335" y="747962"/>
                  <a:pt x="52531" y="590190"/>
                </a:cubicBezTo>
                <a:cubicBezTo>
                  <a:pt x="-51246" y="409878"/>
                  <a:pt x="3157" y="179949"/>
                  <a:pt x="176733" y="65261"/>
                </a:cubicBezTo>
                <a:cubicBezTo>
                  <a:pt x="328612" y="-35091"/>
                  <a:pt x="525868" y="-16907"/>
                  <a:pt x="656659" y="100535"/>
                </a:cubicBezTo>
                <a:lnTo>
                  <a:pt x="685402" y="13189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>
            <a:normAutofit/>
          </a:bodyPr>
          <a:lstStyle/>
          <a:p>
            <a:endParaRPr lang="zh-CN" altLang="en-US"/>
          </a:p>
        </p:txBody>
      </p:sp>
      <p:sp>
        <p:nvSpPr>
          <p:cNvPr id="9" name="任意多边形 8"/>
          <p:cNvSpPr/>
          <p:nvPr userDrawn="1"/>
        </p:nvSpPr>
        <p:spPr bwMode="auto">
          <a:xfrm>
            <a:off x="4243388" y="3427413"/>
            <a:ext cx="5765800" cy="866775"/>
          </a:xfrm>
          <a:custGeom>
            <a:avLst/>
            <a:gdLst>
              <a:gd name="connsiteX0" fmla="*/ 335024 w 5765800"/>
              <a:gd name="connsiteY0" fmla="*/ 0 h 866775"/>
              <a:gd name="connsiteX1" fmla="*/ 5765800 w 5765800"/>
              <a:gd name="connsiteY1" fmla="*/ 0 h 866775"/>
              <a:gd name="connsiteX2" fmla="*/ 5765800 w 5765800"/>
              <a:gd name="connsiteY2" fmla="*/ 866775 h 866775"/>
              <a:gd name="connsiteX3" fmla="*/ 0 w 5765800"/>
              <a:gd name="connsiteY3" fmla="*/ 866775 h 866775"/>
              <a:gd name="connsiteX4" fmla="*/ 72095 w 5765800"/>
              <a:gd name="connsiteY4" fmla="*/ 781583 h 866775"/>
              <a:gd name="connsiteX5" fmla="*/ 329897 w 5765800"/>
              <a:gd name="connsiteY5" fmla="*/ 117318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65800" h="866775">
                <a:moveTo>
                  <a:pt x="335024" y="0"/>
                </a:moveTo>
                <a:lnTo>
                  <a:pt x="5765800" y="0"/>
                </a:lnTo>
                <a:lnTo>
                  <a:pt x="5765800" y="866775"/>
                </a:lnTo>
                <a:lnTo>
                  <a:pt x="0" y="866775"/>
                </a:lnTo>
                <a:lnTo>
                  <a:pt x="72095" y="781583"/>
                </a:lnTo>
                <a:cubicBezTo>
                  <a:pt x="214422" y="581056"/>
                  <a:pt x="300594" y="352222"/>
                  <a:pt x="329897" y="117318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 anchor="ctr">
            <a:normAutofit/>
          </a:bodyPr>
          <a:lstStyle/>
          <a:p>
            <a:endParaRPr lang="zh-CN" altLang="en-US"/>
          </a:p>
        </p:txBody>
      </p:sp>
      <p:sp>
        <p:nvSpPr>
          <p:cNvPr id="10" name="任意多边形 69"/>
          <p:cNvSpPr/>
          <p:nvPr userDrawn="1"/>
        </p:nvSpPr>
        <p:spPr bwMode="auto">
          <a:xfrm>
            <a:off x="4324350" y="2579688"/>
            <a:ext cx="6361113" cy="866775"/>
          </a:xfrm>
          <a:custGeom>
            <a:avLst/>
            <a:gdLst>
              <a:gd name="T0" fmla="*/ 0 w 6360021"/>
              <a:gd name="T1" fmla="*/ 0 h 866775"/>
              <a:gd name="T2" fmla="*/ 6360021 w 6360021"/>
              <a:gd name="T3" fmla="*/ 0 h 866775"/>
              <a:gd name="T4" fmla="*/ 6360021 w 6360021"/>
              <a:gd name="T5" fmla="*/ 866775 h 866775"/>
              <a:gd name="T6" fmla="*/ 231853 w 6360021"/>
              <a:gd name="T7" fmla="*/ 866775 h 866775"/>
              <a:gd name="T8" fmla="*/ 237495 w 6360021"/>
              <a:gd name="T9" fmla="*/ 737668 h 866775"/>
              <a:gd name="T10" fmla="*/ 39390 w 6360021"/>
              <a:gd name="T11" fmla="*/ 54485 h 866775"/>
              <a:gd name="T12" fmla="*/ 0 w 6360021"/>
              <a:gd name="T13" fmla="*/ 0 h 8667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360021" h="866775">
                <a:moveTo>
                  <a:pt x="0" y="0"/>
                </a:moveTo>
                <a:lnTo>
                  <a:pt x="6360021" y="0"/>
                </a:lnTo>
                <a:lnTo>
                  <a:pt x="6360021" y="866775"/>
                </a:lnTo>
                <a:lnTo>
                  <a:pt x="231853" y="866775"/>
                </a:lnTo>
                <a:lnTo>
                  <a:pt x="237495" y="737668"/>
                </a:lnTo>
                <a:cubicBezTo>
                  <a:pt x="228804" y="501187"/>
                  <a:pt x="163008" y="266047"/>
                  <a:pt x="39390" y="54485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="ctr">
            <a:normAutofit/>
          </a:bodyPr>
          <a:lstStyle/>
          <a:p>
            <a:pPr algn="ctr"/>
            <a:endParaRPr lang="zh-CN" altLang="en-US" sz="2400" dirty="0">
              <a:solidFill>
                <a:srgbClr val="FDFDFD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323600" y="2581200"/>
            <a:ext cx="6361200" cy="867600"/>
          </a:xfrm>
        </p:spPr>
        <p:txBody>
          <a:bodyPr anchor="ctr" anchorCtr="0">
            <a:norm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5155069"/>
            <a:ext cx="10515600" cy="934581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89200" y="1180800"/>
            <a:ext cx="3510000" cy="799200"/>
          </a:xfrm>
          <a:solidFill>
            <a:schemeClr val="accent1"/>
          </a:solidFill>
        </p:spPr>
        <p:txBody>
          <a:bodyPr>
            <a:normAutofit/>
          </a:bodyPr>
          <a:lstStyle>
            <a:lvl1pPr algn="ctr">
              <a:defRPr sz="2000">
                <a:solidFill>
                  <a:schemeClr val="bg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64800" y="2527200"/>
            <a:ext cx="6580800" cy="1893600"/>
          </a:xfrm>
        </p:spPr>
        <p:txBody>
          <a:bodyPr lIns="0" tIns="0" rIns="0" bIns="0">
            <a:normAutofit/>
          </a:bodyPr>
          <a:lstStyle>
            <a:lvl1pPr algn="just">
              <a:defRPr/>
            </a:lvl1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64800" y="4600800"/>
            <a:ext cx="6580800" cy="1893600"/>
          </a:xfrm>
        </p:spPr>
        <p:txBody>
          <a:bodyPr lIns="0" tIns="0" rIns="0" bIns="0">
            <a:normAutofit/>
          </a:bodyPr>
          <a:lstStyle>
            <a:lvl1pPr algn="just">
              <a:defRPr/>
            </a:lvl1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535040"/>
            <a:ext cx="2743200" cy="227075"/>
          </a:xfrm>
        </p:spPr>
        <p:txBody>
          <a:bodyPr>
            <a:normAutofit/>
          </a:bodyPr>
          <a:lstStyle/>
          <a:p>
            <a:fld id="{4237EAC9-AAFF-4C1A-8E5B-396C41775084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535040"/>
            <a:ext cx="4114800" cy="227075"/>
          </a:xfrm>
        </p:spPr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535040"/>
            <a:ext cx="2743200" cy="227075"/>
          </a:xfrm>
        </p:spPr>
        <p:txBody>
          <a:bodyPr>
            <a:normAutofit/>
          </a:bodyPr>
          <a:lstStyle/>
          <a:p>
            <a:fld id="{269F09EB-F382-47CB-926E-1967937AD37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25200" y="363600"/>
            <a:ext cx="10429200" cy="928800"/>
          </a:xfrm>
        </p:spPr>
        <p:txBody>
          <a:bodyPr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4237EAC9-AAFF-4C1A-8E5B-396C41775084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269F09EB-F382-47CB-926E-1967937AD37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0" y="3695700"/>
            <a:ext cx="12192000" cy="3162300"/>
          </a:xfrm>
          <a:prstGeom prst="rect">
            <a:avLst/>
          </a:prstGeom>
          <a:solidFill>
            <a:schemeClr val="accent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782800" y="2372400"/>
            <a:ext cx="6631200" cy="1015200"/>
          </a:xfrm>
        </p:spPr>
        <p:txBody>
          <a:bodyPr lIns="0" rIns="0">
            <a:normAutofit/>
          </a:bodyPr>
          <a:lstStyle>
            <a:lvl1pPr algn="ctr">
              <a:defRPr sz="6000" b="1"/>
            </a:lvl1pPr>
          </a:lstStyle>
          <a:p>
            <a:r>
              <a:rPr lang="zh-CN" altLang="en-US" dirty="0" smtClean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4237EAC9-AAFF-4C1A-8E5B-396C41775084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269F09EB-F382-47CB-926E-1967937AD37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4237EAC9-AAFF-4C1A-8E5B-396C41775084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269F09EB-F382-47CB-926E-1967937AD37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4237EAC9-AAFF-4C1A-8E5B-396C41775084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269F09EB-F382-47CB-926E-1967937AD37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>
            <a:normAutofit/>
          </a:bodyPr>
          <a:lstStyle/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4237EAC9-AAFF-4C1A-8E5B-396C4177508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269F09EB-F382-47CB-926E-1967937AD37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image" Target="../media/image1.jpeg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925854" y="365125"/>
            <a:ext cx="10427945" cy="9302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600200"/>
            <a:ext cx="10515600" cy="4576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37EAC9-AAFF-4C1A-8E5B-396C4177508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F09EB-F382-47CB-926E-1967937AD377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white"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838200" y="366184"/>
            <a:ext cx="10515600" cy="132503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zh-CN" altLang="en-US" dirty="0"/>
              <a:t>单击此处编辑母版标题样式</a:t>
            </a:r>
            <a:endParaRPr lang="en-US" altLang="x-none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/>
          </p:nvPr>
        </p:nvSpPr>
        <p:spPr>
          <a:xfrm>
            <a:off x="838200" y="1826684"/>
            <a:ext cx="10515600" cy="4351867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 indent="-22860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228600"/>
            <a:r>
              <a:rPr lang="zh-CN" altLang="en-US" dirty="0"/>
              <a:t>第二级</a:t>
            </a:r>
            <a:endParaRPr lang="zh-CN" altLang="en-US" dirty="0"/>
          </a:p>
          <a:p>
            <a:pPr lvl="2" indent="-228600"/>
            <a:r>
              <a:rPr lang="zh-CN" altLang="en-US" dirty="0"/>
              <a:t>第三级</a:t>
            </a:r>
            <a:endParaRPr lang="zh-CN" altLang="en-US" dirty="0"/>
          </a:p>
          <a:p>
            <a:pPr lvl="3" indent="-228600"/>
            <a:r>
              <a:rPr lang="zh-CN" altLang="en-US" dirty="0"/>
              <a:t>第四级</a:t>
            </a:r>
            <a:endParaRPr lang="zh-CN" altLang="en-US" dirty="0"/>
          </a:p>
          <a:p>
            <a:pPr lvl="4" indent="-228600"/>
            <a:r>
              <a:rPr lang="zh-CN" altLang="en-US" dirty="0"/>
              <a:t>第五级</a:t>
            </a:r>
            <a:endParaRPr lang="en-US" altLang="x-non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8467"/>
            <a:ext cx="2743200" cy="3640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8467"/>
            <a:ext cx="4114800" cy="3640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8467"/>
            <a:ext cx="2743200" cy="36406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 dirty="0">
              <a:solidFill>
                <a:srgbClr val="898989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</a:defRPr>
      </a:lvl9pPr>
    </p:titleStyle>
    <p:bodyStyle>
      <a:lvl1pPr marL="228600" indent="-22733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733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733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733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733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5235" indent="-22733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2435" indent="-22733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635" indent="-22733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835" indent="-22733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8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10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82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11.xml"/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9.png"/><Relationship Id="rId8" Type="http://schemas.openxmlformats.org/officeDocument/2006/relationships/tags" Target="../tags/tag19.xml"/><Relationship Id="rId7" Type="http://schemas.openxmlformats.org/officeDocument/2006/relationships/tags" Target="../tags/tag18.xml"/><Relationship Id="rId6" Type="http://schemas.openxmlformats.org/officeDocument/2006/relationships/tags" Target="../tags/tag17.xml"/><Relationship Id="rId5" Type="http://schemas.openxmlformats.org/officeDocument/2006/relationships/tags" Target="../tags/tag16.xml"/><Relationship Id="rId4" Type="http://schemas.openxmlformats.org/officeDocument/2006/relationships/tags" Target="../tags/tag15.xml"/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4" Type="http://schemas.openxmlformats.org/officeDocument/2006/relationships/notesSlide" Target="../notesSlides/notesSlide2.xml"/><Relationship Id="rId13" Type="http://schemas.openxmlformats.org/officeDocument/2006/relationships/slideLayout" Target="../slideLayouts/slideLayout7.xml"/><Relationship Id="rId12" Type="http://schemas.openxmlformats.org/officeDocument/2006/relationships/tags" Target="../tags/tag22.xml"/><Relationship Id="rId11" Type="http://schemas.openxmlformats.org/officeDocument/2006/relationships/tags" Target="../tags/tag21.xml"/><Relationship Id="rId10" Type="http://schemas.openxmlformats.org/officeDocument/2006/relationships/tags" Target="../tags/tag20.xml"/><Relationship Id="rId1" Type="http://schemas.openxmlformats.org/officeDocument/2006/relationships/tags" Target="../tags/tag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image" Target="../media/image40.png"/><Relationship Id="rId8" Type="http://schemas.openxmlformats.org/officeDocument/2006/relationships/image" Target="../media/image39.png"/><Relationship Id="rId7" Type="http://schemas.openxmlformats.org/officeDocument/2006/relationships/image" Target="../media/image38.png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2" Type="http://schemas.openxmlformats.org/officeDocument/2006/relationships/slideLayout" Target="../slideLayouts/slideLayout7.xml"/><Relationship Id="rId11" Type="http://schemas.openxmlformats.org/officeDocument/2006/relationships/image" Target="../media/image42.png"/><Relationship Id="rId10" Type="http://schemas.openxmlformats.org/officeDocument/2006/relationships/image" Target="../media/image41.png"/><Relationship Id="rId1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image" Target="../media/image52.png"/><Relationship Id="rId8" Type="http://schemas.openxmlformats.org/officeDocument/2006/relationships/image" Target="../media/image51.png"/><Relationship Id="rId7" Type="http://schemas.openxmlformats.org/officeDocument/2006/relationships/image" Target="../media/image50.png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2" Type="http://schemas.openxmlformats.org/officeDocument/2006/relationships/slideLayout" Target="../slideLayouts/slideLayout7.xml"/><Relationship Id="rId11" Type="http://schemas.openxmlformats.org/officeDocument/2006/relationships/image" Target="../media/image54.png"/><Relationship Id="rId10" Type="http://schemas.openxmlformats.org/officeDocument/2006/relationships/image" Target="../media/image53.png"/><Relationship Id="rId1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6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8.png"/><Relationship Id="rId1" Type="http://schemas.openxmlformats.org/officeDocument/2006/relationships/image" Target="../media/image57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9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0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1.png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4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1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3.png"/><Relationship Id="rId1" Type="http://schemas.openxmlformats.org/officeDocument/2006/relationships/image" Target="../media/image62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4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5.png"/></Relationships>
</file>

<file path=ppt/slides/_rels/slide3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67.png"/><Relationship Id="rId2" Type="http://schemas.openxmlformats.org/officeDocument/2006/relationships/image" Target="../media/image58.png"/><Relationship Id="rId1" Type="http://schemas.openxmlformats.org/officeDocument/2006/relationships/image" Target="../media/image66.png"/></Relationships>
</file>

<file path=ppt/slides/_rels/slide3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75.png"/><Relationship Id="rId7" Type="http://schemas.openxmlformats.org/officeDocument/2006/relationships/image" Target="../media/image74.png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image" Target="../media/image68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8.png"/><Relationship Id="rId1" Type="http://schemas.openxmlformats.org/officeDocument/2006/relationships/image" Target="../media/image77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9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0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1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8.png"/><Relationship Id="rId8" Type="http://schemas.openxmlformats.org/officeDocument/2006/relationships/image" Target="../media/image17.png"/><Relationship Id="rId7" Type="http://schemas.openxmlformats.org/officeDocument/2006/relationships/image" Target="../media/image16.png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0" Type="http://schemas.openxmlformats.org/officeDocument/2006/relationships/slideLayout" Target="../slideLayouts/slideLayout11.xml"/><Relationship Id="rId1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2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3.png"/></Relationships>
</file>

<file path=ppt/slides/_rels/slide4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87.png"/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image" Target="../media/image84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90.png"/><Relationship Id="rId1" Type="http://schemas.openxmlformats.org/officeDocument/2006/relationships/image" Target="../media/image89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1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2.png"/></Relationships>
</file>

<file path=ppt/slides/_rels/slide48.xml.rels><?xml version="1.0" encoding="UTF-8" standalone="yes"?>
<Relationships xmlns="http://schemas.openxmlformats.org/package/2006/relationships"><Relationship Id="rId9" Type="http://schemas.openxmlformats.org/officeDocument/2006/relationships/tags" Target="../tags/tag30.xml"/><Relationship Id="rId8" Type="http://schemas.openxmlformats.org/officeDocument/2006/relationships/image" Target="../media/image19.png"/><Relationship Id="rId7" Type="http://schemas.openxmlformats.org/officeDocument/2006/relationships/tags" Target="../tags/tag29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6" Type="http://schemas.openxmlformats.org/officeDocument/2006/relationships/notesSlide" Target="../notesSlides/notesSlide3.xml"/><Relationship Id="rId15" Type="http://schemas.openxmlformats.org/officeDocument/2006/relationships/slideLayout" Target="../slideLayouts/slideLayout7.xml"/><Relationship Id="rId14" Type="http://schemas.openxmlformats.org/officeDocument/2006/relationships/tags" Target="../tags/tag35.xml"/><Relationship Id="rId13" Type="http://schemas.openxmlformats.org/officeDocument/2006/relationships/tags" Target="../tags/tag34.xml"/><Relationship Id="rId12" Type="http://schemas.openxmlformats.org/officeDocument/2006/relationships/tags" Target="../tags/tag33.xml"/><Relationship Id="rId11" Type="http://schemas.openxmlformats.org/officeDocument/2006/relationships/tags" Target="../tags/tag32.xml"/><Relationship Id="rId10" Type="http://schemas.openxmlformats.org/officeDocument/2006/relationships/tags" Target="../tags/tag31.xml"/><Relationship Id="rId1" Type="http://schemas.openxmlformats.org/officeDocument/2006/relationships/tags" Target="../tags/tag23.xml"/></Relationships>
</file>

<file path=ppt/slides/_rels/slide4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95.png"/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8.png"/><Relationship Id="rId1" Type="http://schemas.openxmlformats.org/officeDocument/2006/relationships/image" Target="../media/image97.jpeg"/></Relationships>
</file>

<file path=ppt/slides/_rels/slide5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02.jpeg"/><Relationship Id="rId4" Type="http://schemas.openxmlformats.org/officeDocument/2006/relationships/image" Target="../media/image101.jpeg"/><Relationship Id="rId3" Type="http://schemas.openxmlformats.org/officeDocument/2006/relationships/image" Target="../media/image100.jpeg"/><Relationship Id="rId2" Type="http://schemas.openxmlformats.org/officeDocument/2006/relationships/image" Target="../media/image98.png"/><Relationship Id="rId1" Type="http://schemas.openxmlformats.org/officeDocument/2006/relationships/image" Target="../media/image99.jpeg"/></Relationships>
</file>

<file path=ppt/slides/_rels/slide5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99.jpeg"/><Relationship Id="rId3" Type="http://schemas.openxmlformats.org/officeDocument/2006/relationships/image" Target="../media/image104.png"/><Relationship Id="rId2" Type="http://schemas.openxmlformats.org/officeDocument/2006/relationships/image" Target="../media/image98.png"/><Relationship Id="rId1" Type="http://schemas.openxmlformats.org/officeDocument/2006/relationships/image" Target="../media/image103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109.png"/><Relationship Id="rId6" Type="http://schemas.openxmlformats.org/officeDocument/2006/relationships/image" Target="../media/image97.jpeg"/><Relationship Id="rId5" Type="http://schemas.openxmlformats.org/officeDocument/2006/relationships/image" Target="../media/image108.png"/><Relationship Id="rId4" Type="http://schemas.openxmlformats.org/officeDocument/2006/relationships/image" Target="../media/image107.png"/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image" Target="../media/image103.png"/></Relationships>
</file>

<file path=ppt/slides/_rels/slide5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10.png"/><Relationship Id="rId3" Type="http://schemas.openxmlformats.org/officeDocument/2006/relationships/image" Target="../media/image99.jpeg"/><Relationship Id="rId2" Type="http://schemas.openxmlformats.org/officeDocument/2006/relationships/image" Target="../media/image98.png"/><Relationship Id="rId1" Type="http://schemas.openxmlformats.org/officeDocument/2006/relationships/image" Target="../media/image103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98.png"/><Relationship Id="rId6" Type="http://schemas.openxmlformats.org/officeDocument/2006/relationships/image" Target="../media/image114.jpeg"/><Relationship Id="rId5" Type="http://schemas.openxmlformats.org/officeDocument/2006/relationships/image" Target="../media/image113.png"/><Relationship Id="rId4" Type="http://schemas.openxmlformats.org/officeDocument/2006/relationships/image" Target="../media/image112.png"/><Relationship Id="rId3" Type="http://schemas.openxmlformats.org/officeDocument/2006/relationships/image" Target="../media/image111.png"/><Relationship Id="rId2" Type="http://schemas.openxmlformats.org/officeDocument/2006/relationships/image" Target="../media/image110.png"/><Relationship Id="rId1" Type="http://schemas.openxmlformats.org/officeDocument/2006/relationships/image" Target="../media/image103.png"/></Relationships>
</file>

<file path=ppt/slides/_rels/slide5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98.png"/><Relationship Id="rId3" Type="http://schemas.openxmlformats.org/officeDocument/2006/relationships/image" Target="../media/image116.jpeg"/><Relationship Id="rId2" Type="http://schemas.openxmlformats.org/officeDocument/2006/relationships/image" Target="../media/image115.jpeg"/><Relationship Id="rId1" Type="http://schemas.openxmlformats.org/officeDocument/2006/relationships/image" Target="../media/image103.png"/></Relationships>
</file>

<file path=ppt/slides/_rels/slide5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98.png"/><Relationship Id="rId4" Type="http://schemas.openxmlformats.org/officeDocument/2006/relationships/image" Target="../media/image120.png"/><Relationship Id="rId3" Type="http://schemas.openxmlformats.org/officeDocument/2006/relationships/image" Target="../media/image119.png"/><Relationship Id="rId2" Type="http://schemas.openxmlformats.org/officeDocument/2006/relationships/image" Target="../media/image118.png"/><Relationship Id="rId1" Type="http://schemas.openxmlformats.org/officeDocument/2006/relationships/image" Target="../media/image117.png"/></Relationships>
</file>

<file path=ppt/slides/_rels/slide5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22.jpeg"/><Relationship Id="rId2" Type="http://schemas.openxmlformats.org/officeDocument/2006/relationships/image" Target="../media/image98.png"/><Relationship Id="rId1" Type="http://schemas.openxmlformats.org/officeDocument/2006/relationships/image" Target="../media/image121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19.png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2" Type="http://schemas.openxmlformats.org/officeDocument/2006/relationships/notesSlide" Target="../notesSlides/notesSlide1.xml"/><Relationship Id="rId11" Type="http://schemas.openxmlformats.org/officeDocument/2006/relationships/slideLayout" Target="../slideLayouts/slideLayout7.xml"/><Relationship Id="rId10" Type="http://schemas.openxmlformats.org/officeDocument/2006/relationships/tags" Target="../tags/tag9.xml"/><Relationship Id="rId1" Type="http://schemas.openxmlformats.org/officeDocument/2006/relationships/tags" Target="../tags/tag1.xml"/></Relationships>
</file>

<file path=ppt/slides/_rels/slide6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26.png"/><Relationship Id="rId5" Type="http://schemas.openxmlformats.org/officeDocument/2006/relationships/image" Target="../media/image98.png"/><Relationship Id="rId4" Type="http://schemas.openxmlformats.org/officeDocument/2006/relationships/image" Target="../media/image99.jpeg"/><Relationship Id="rId3" Type="http://schemas.openxmlformats.org/officeDocument/2006/relationships/image" Target="../media/image125.png"/><Relationship Id="rId2" Type="http://schemas.openxmlformats.org/officeDocument/2006/relationships/image" Target="../media/image124.png"/><Relationship Id="rId1" Type="http://schemas.openxmlformats.org/officeDocument/2006/relationships/image" Target="../media/image123.png"/></Relationships>
</file>

<file path=ppt/slides/_rels/slide6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30.png"/><Relationship Id="rId5" Type="http://schemas.openxmlformats.org/officeDocument/2006/relationships/image" Target="../media/image129.png"/><Relationship Id="rId4" Type="http://schemas.openxmlformats.org/officeDocument/2006/relationships/image" Target="../media/image128.png"/><Relationship Id="rId3" Type="http://schemas.openxmlformats.org/officeDocument/2006/relationships/image" Target="../media/image127.png"/><Relationship Id="rId2" Type="http://schemas.openxmlformats.org/officeDocument/2006/relationships/image" Target="../media/image99.jpeg"/><Relationship Id="rId1" Type="http://schemas.openxmlformats.org/officeDocument/2006/relationships/image" Target="../media/image103.png"/></Relationships>
</file>

<file path=ppt/slides/_rels/slide62.xml.rels><?xml version="1.0" encoding="UTF-8" standalone="yes"?>
<Relationships xmlns="http://schemas.openxmlformats.org/package/2006/relationships"><Relationship Id="rId9" Type="http://schemas.openxmlformats.org/officeDocument/2006/relationships/tags" Target="../tags/tag43.xml"/><Relationship Id="rId8" Type="http://schemas.openxmlformats.org/officeDocument/2006/relationships/tags" Target="../tags/tag42.xml"/><Relationship Id="rId7" Type="http://schemas.openxmlformats.org/officeDocument/2006/relationships/image" Target="../media/image19.png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8" Type="http://schemas.openxmlformats.org/officeDocument/2006/relationships/notesSlide" Target="../notesSlides/notesSlide4.xml"/><Relationship Id="rId17" Type="http://schemas.openxmlformats.org/officeDocument/2006/relationships/slideLayout" Target="../slideLayouts/slideLayout7.xml"/><Relationship Id="rId16" Type="http://schemas.openxmlformats.org/officeDocument/2006/relationships/tags" Target="../tags/tag50.xml"/><Relationship Id="rId15" Type="http://schemas.openxmlformats.org/officeDocument/2006/relationships/tags" Target="../tags/tag49.xml"/><Relationship Id="rId14" Type="http://schemas.openxmlformats.org/officeDocument/2006/relationships/tags" Target="../tags/tag48.xml"/><Relationship Id="rId13" Type="http://schemas.openxmlformats.org/officeDocument/2006/relationships/tags" Target="../tags/tag47.xml"/><Relationship Id="rId12" Type="http://schemas.openxmlformats.org/officeDocument/2006/relationships/tags" Target="../tags/tag46.xml"/><Relationship Id="rId11" Type="http://schemas.openxmlformats.org/officeDocument/2006/relationships/tags" Target="../tags/tag45.xml"/><Relationship Id="rId10" Type="http://schemas.openxmlformats.org/officeDocument/2006/relationships/tags" Target="../tags/tag44.xml"/><Relationship Id="rId1" Type="http://schemas.openxmlformats.org/officeDocument/2006/relationships/tags" Target="../tags/tag36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31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33.png"/><Relationship Id="rId1" Type="http://schemas.openxmlformats.org/officeDocument/2006/relationships/image" Target="../media/image132.pn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6.xml"/><Relationship Id="rId2" Type="http://schemas.openxmlformats.org/officeDocument/2006/relationships/tags" Target="../tags/tag52.xml"/><Relationship Id="rId1" Type="http://schemas.openxmlformats.org/officeDocument/2006/relationships/tags" Target="../tags/tag5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1.png"/><Relationship Id="rId1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10.xml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图片1"/>
          <p:cNvPicPr>
            <a:picLocks noChangeAspect="1"/>
          </p:cNvPicPr>
          <p:nvPr/>
        </p:nvPicPr>
        <p:blipFill>
          <a:blip r:embed="rId1"/>
          <a:srcRect t="53411"/>
          <a:stretch>
            <a:fillRect/>
          </a:stretch>
        </p:blipFill>
        <p:spPr>
          <a:xfrm>
            <a:off x="-21590" y="3810000"/>
            <a:ext cx="12237085" cy="3059430"/>
          </a:xfrm>
          <a:prstGeom prst="rect">
            <a:avLst/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</p:spPr>
      </p:pic>
      <p:pic>
        <p:nvPicPr>
          <p:cNvPr id="5" name="图片 4" descr="超星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3740" y="52070"/>
            <a:ext cx="2611755" cy="104584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2124710" y="1097915"/>
            <a:ext cx="7944485" cy="15951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indent="0" algn="dist"/>
            <a:r>
              <a:rPr lang="zh-CN" altLang="en-US" sz="66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图书馆数字资源服务</a:t>
            </a:r>
            <a:endParaRPr lang="zh-CN" altLang="en-US" sz="66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lvl="0" indent="0" algn="r" fontAlgn="auto"/>
            <a:r>
              <a:rPr lang="en-US" altLang="zh-CN" sz="2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——</a:t>
            </a:r>
            <a:r>
              <a:rPr lang="zh-CN" altLang="zh-CN" sz="2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吉林医药学院图书馆</a:t>
            </a:r>
            <a:endParaRPr lang="zh-CN" altLang="zh-CN" sz="2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449185" y="4879340"/>
            <a:ext cx="2952115" cy="9753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北京超星集团</a:t>
            </a:r>
            <a:endParaRPr lang="zh-CN" altLang="zh-CN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  <a:p>
            <a:pPr algn="ctr"/>
            <a:r>
              <a:rPr lang="zh-CN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刘大志</a:t>
            </a:r>
            <a:endParaRPr lang="zh-CN" altLang="zh-CN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pic>
        <p:nvPicPr>
          <p:cNvPr id="27654" name="图片 1" descr="8Q`WG[~MKT4R2YF1K3LQCQ6"/>
          <p:cNvPicPr>
            <a:picLocks noChangeAspect="1"/>
          </p:cNvPicPr>
          <p:nvPr/>
        </p:nvPicPr>
        <p:blipFill>
          <a:blip r:embed="rId3"/>
          <a:srcRect l="4265" t="5688" r="6390" b="2094"/>
          <a:stretch>
            <a:fillRect/>
          </a:stretch>
        </p:blipFill>
        <p:spPr>
          <a:xfrm>
            <a:off x="1016000" y="2693035"/>
            <a:ext cx="3710305" cy="38893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7" name="图片 3" descr="C:\Users\DELL\Desktop\QQ截图20160126092109.pngQQ截图20160126092109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971040" y="40005"/>
            <a:ext cx="7823835" cy="6708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椭圆 1"/>
          <p:cNvSpPr/>
          <p:nvPr/>
        </p:nvSpPr>
        <p:spPr>
          <a:xfrm>
            <a:off x="1813560" y="5668010"/>
            <a:ext cx="1356360" cy="441960"/>
          </a:xfrm>
          <a:prstGeom prst="ellipse">
            <a:avLst/>
          </a:prstGeom>
          <a:solidFill>
            <a:schemeClr val="tx1">
              <a:alpha val="8000"/>
            </a:schemeClr>
          </a:solidFill>
          <a:ln w="28575" cmpd="sng">
            <a:solidFill>
              <a:srgbClr val="0E567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457200" indent="-457200">
              <a:buFont typeface="Wingdings" panose="05000000000000000000" pitchFamily="2" charset="2"/>
              <a:buChar char="l"/>
            </a:pPr>
            <a:endParaRPr lang="zh-CN" altLang="en-US" sz="3200" dirty="0"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  <p:pic>
        <p:nvPicPr>
          <p:cNvPr id="3" name="图片 2" descr="QQ截图2016012511590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7810" y="1407795"/>
            <a:ext cx="8683625" cy="3865880"/>
          </a:xfrm>
          <a:prstGeom prst="rect">
            <a:avLst/>
          </a:prstGeom>
        </p:spPr>
      </p:pic>
      <p:sp>
        <p:nvSpPr>
          <p:cNvPr id="6" name="线形标注 3(带强调线) 5"/>
          <p:cNvSpPr/>
          <p:nvPr/>
        </p:nvSpPr>
        <p:spPr>
          <a:xfrm>
            <a:off x="2042795" y="3976370"/>
            <a:ext cx="4769485" cy="76200"/>
          </a:xfrm>
          <a:prstGeom prst="accentCallout3">
            <a:avLst/>
          </a:prstGeom>
          <a:solidFill>
            <a:srgbClr val="0E56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457200" indent="-457200">
              <a:buFont typeface="Wingdings" panose="05000000000000000000" pitchFamily="2" charset="2"/>
              <a:buChar char="l"/>
            </a:pPr>
            <a:endParaRPr lang="zh-CN" altLang="en-US" sz="3200" dirty="0"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  <p:sp>
        <p:nvSpPr>
          <p:cNvPr id="7" name="线形标注 3(带强调线) 6"/>
          <p:cNvSpPr/>
          <p:nvPr/>
        </p:nvSpPr>
        <p:spPr>
          <a:xfrm>
            <a:off x="2063750" y="4316730"/>
            <a:ext cx="2132965" cy="76200"/>
          </a:xfrm>
          <a:prstGeom prst="accentCallout3">
            <a:avLst/>
          </a:prstGeom>
          <a:solidFill>
            <a:srgbClr val="0E56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457200" indent="-457200">
              <a:buFont typeface="Wingdings" panose="05000000000000000000" pitchFamily="2" charset="2"/>
              <a:buChar char="l"/>
            </a:pPr>
            <a:endParaRPr lang="zh-CN" altLang="en-US" sz="3200" dirty="0"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337560" y="3624580"/>
            <a:ext cx="2773680" cy="2743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solidFill>
                  <a:schemeClr val="bg1"/>
                </a:solidFill>
              </a:rPr>
              <a:t>624917065@qq.com</a:t>
            </a:r>
            <a:endParaRPr lang="en-US" altLang="zh-CN" sz="1200">
              <a:solidFill>
                <a:schemeClr val="bg1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353435" y="4705985"/>
            <a:ext cx="594360" cy="2743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solidFill>
                  <a:schemeClr val="bg1"/>
                </a:solidFill>
              </a:rPr>
              <a:t>yhayk</a:t>
            </a:r>
            <a:endParaRPr lang="en-US" altLang="zh-CN" sz="1200">
              <a:solidFill>
                <a:schemeClr val="bg1"/>
              </a:solidFill>
            </a:endParaRPr>
          </a:p>
        </p:txBody>
      </p:sp>
      <p:sp>
        <p:nvSpPr>
          <p:cNvPr id="8" name="椭圆 7"/>
          <p:cNvSpPr/>
          <p:nvPr/>
        </p:nvSpPr>
        <p:spPr>
          <a:xfrm>
            <a:off x="2804160" y="2870200"/>
            <a:ext cx="2727960" cy="548640"/>
          </a:xfrm>
          <a:prstGeom prst="ellipse">
            <a:avLst/>
          </a:prstGeom>
          <a:solidFill>
            <a:srgbClr val="0E5671">
              <a:alpha val="0"/>
            </a:srgbClr>
          </a:solidFill>
          <a:ln w="28575" cmpd="sng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457200" indent="-457200">
              <a:buFont typeface="Wingdings" panose="05000000000000000000" pitchFamily="2" charset="2"/>
              <a:buChar char="l"/>
            </a:pPr>
            <a:endParaRPr lang="zh-CN" altLang="en-US" sz="3200" dirty="0"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6" grpId="0" bldLvl="0" animBg="1"/>
      <p:bldP spid="7" grpId="0" bldLvl="0" animBg="1"/>
      <p:bldP spid="2" grpId="1" bldLvl="0" animBg="1"/>
      <p:bldP spid="6" grpId="1" bldLvl="0" animBg="1"/>
      <p:bldP spid="7" grpId="1" bldLvl="0" animBg="1"/>
      <p:bldP spid="8" grpId="0" bldLvl="0" animBg="1"/>
      <p:bldP spid="8" grpId="1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1" name="图片 1" descr="2016012020524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757238" y="696913"/>
            <a:ext cx="11225212" cy="539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3"/>
          <p:cNvSpPr>
            <a:spLocks noGrp="1"/>
          </p:cNvSpPr>
          <p:nvPr>
            <p:ph type="body" idx="4294967295"/>
          </p:nvPr>
        </p:nvSpPr>
        <p:spPr bwMode="auto">
          <a:xfrm>
            <a:off x="731838" y="500063"/>
            <a:ext cx="9234487" cy="4714875"/>
          </a:xfrm>
          <a:prstGeom prst="rect">
            <a:avLst/>
          </a:prstGeom>
          <a:noFill/>
          <a:ln>
            <a:miter lim="800000"/>
          </a:ln>
        </p:spPr>
        <p:txBody>
          <a:bodyPr/>
          <a:lstStyle/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•"/>
            </a:pPr>
            <a:r>
              <a:rPr lang="zh-CN" altLang="en-US" sz="3200" b="1" smtClean="0">
                <a:solidFill>
                  <a:srgbClr val="1282C2"/>
                </a:solidFill>
              </a:rPr>
              <a:t>读秀文献传递通过机器自动进行，可以立即获取所需要的资料，没有时间、空间的限制。</a:t>
            </a:r>
            <a:endParaRPr lang="zh-CN" altLang="en-US" sz="3200" b="1" smtClean="0">
              <a:solidFill>
                <a:srgbClr val="1282C2"/>
              </a:solidFill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•"/>
            </a:pPr>
            <a:r>
              <a:rPr lang="zh-CN" altLang="en-US" sz="3200" b="1" smtClean="0">
                <a:solidFill>
                  <a:srgbClr val="1282C2"/>
                </a:solidFill>
              </a:rPr>
              <a:t>读秀的价值在于提供了其所拥有图书自动的文献传递</a:t>
            </a:r>
            <a:endParaRPr lang="zh-CN" altLang="en-US" sz="3200" b="1" smtClean="0">
              <a:solidFill>
                <a:srgbClr val="1282C2"/>
              </a:solidFill>
            </a:endParaRPr>
          </a:p>
          <a:p>
            <a:pPr eaLnBrk="1" hangingPunct="1"/>
            <a:endParaRPr lang="zh-CN" altLang="en-US" smtClean="0"/>
          </a:p>
        </p:txBody>
      </p:sp>
      <p:pic>
        <p:nvPicPr>
          <p:cNvPr id="59394" name="图片 4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3445828" y="3037205"/>
            <a:ext cx="5300662" cy="321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93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593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6081" name="图片 20481" descr="1478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4000" y="0"/>
            <a:ext cx="9144000" cy="67818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0483" name="圆角矩形标注 2"/>
          <p:cNvGrpSpPr/>
          <p:nvPr/>
        </p:nvGrpSpPr>
        <p:grpSpPr>
          <a:xfrm>
            <a:off x="4876800" y="1371600"/>
            <a:ext cx="4067175" cy="1206500"/>
            <a:chOff x="0" y="0"/>
            <a:chExt cx="2562" cy="760"/>
          </a:xfrm>
        </p:grpSpPr>
        <p:pic>
          <p:nvPicPr>
            <p:cNvPr id="46083" name="圆角矩形标注 2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2562" cy="76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6084" name="文本框 20484"/>
            <p:cNvSpPr txBox="1"/>
            <p:nvPr/>
          </p:nvSpPr>
          <p:spPr>
            <a:xfrm>
              <a:off x="1211" y="51"/>
              <a:ext cx="1288" cy="5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ctr"/>
            <a:p>
              <a:pPr lvl="0" algn="ctr" eaLnBrk="0" hangingPunct="0"/>
              <a:r>
                <a:rPr lang="zh-CN" altLang="en-US" sz="2000" dirty="0">
                  <a:solidFill>
                    <a:schemeClr val="bg1"/>
                  </a:solidFill>
                  <a:latin typeface="黑体" panose="02010609060101010101" charset="-122"/>
                  <a:ea typeface="黑体" panose="02010609060101010101" charset="-122"/>
                </a:rPr>
                <a:t>点击标题链接下载</a:t>
              </a:r>
              <a:r>
                <a:rPr lang="en-US" altLang="x-none" sz="2000" dirty="0">
                  <a:solidFill>
                    <a:schemeClr val="bg1"/>
                  </a:solidFill>
                  <a:latin typeface="黑体" panose="02010609060101010101" charset="-122"/>
                  <a:ea typeface="黑体" panose="02010609060101010101" charset="-122"/>
                </a:rPr>
                <a:t>PDF</a:t>
              </a:r>
              <a:r>
                <a:rPr lang="zh-CN" altLang="en-US" sz="2000" dirty="0">
                  <a:solidFill>
                    <a:schemeClr val="bg1"/>
                  </a:solidFill>
                  <a:latin typeface="黑体" panose="02010609060101010101" charset="-122"/>
                  <a:ea typeface="黑体" panose="02010609060101010101" charset="-122"/>
                </a:rPr>
                <a:t>文档</a:t>
              </a:r>
              <a:endParaRPr lang="zh-CN" altLang="en-US" sz="20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sp>
        <p:nvSpPr>
          <p:cNvPr id="46085" name="流程图: 资料带 3"/>
          <p:cNvSpPr/>
          <p:nvPr/>
        </p:nvSpPr>
        <p:spPr>
          <a:xfrm>
            <a:off x="8382000" y="76200"/>
            <a:ext cx="2133600" cy="1143000"/>
          </a:xfrm>
          <a:prstGeom prst="flowChartPunchedTape">
            <a:avLst/>
          </a:prstGeom>
          <a:blipFill rotWithShape="1">
            <a:blip r:embed="rId3"/>
          </a:blipFill>
          <a:ln w="9525" cap="flat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anchor="t"/>
          <a:p>
            <a:pPr lvl="0" eaLnBrk="0" hangingPunct="0"/>
            <a:r>
              <a:rPr lang="en-US" altLang="x-none" sz="2400" b="1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13</a:t>
            </a:r>
            <a:r>
              <a:rPr lang="zh-CN" altLang="en-US" sz="2400" b="1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亿知识全文</a:t>
            </a:r>
            <a:endParaRPr lang="zh-CN" altLang="en-US" sz="2400" b="1" dirty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/>
          </p:cNvSpPr>
          <p:nvPr>
            <p:ph type="title" idx="4294967295"/>
          </p:nvPr>
        </p:nvSpPr>
        <p:spPr>
          <a:xfrm>
            <a:off x="1992313" y="620713"/>
            <a:ext cx="8229600" cy="720725"/>
          </a:xfrm>
        </p:spPr>
        <p:txBody>
          <a:bodyPr anchor="ctr"/>
          <a:lstStyle/>
          <a:p>
            <a:pPr defTabSz="456565" eaLnBrk="1" hangingPunct="1">
              <a:spcAft>
                <a:spcPts val="0"/>
              </a:spcAft>
              <a:defRPr/>
            </a:pPr>
            <a:r>
              <a:rPr lang="zh-CN" altLang="en-US" sz="4000" b="1" dirty="0">
                <a:solidFill>
                  <a:srgbClr val="FF0066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www.duxiu.com</a:t>
            </a:r>
            <a:endParaRPr lang="zh-CN" altLang="en-US" sz="4000" b="1" dirty="0">
              <a:solidFill>
                <a:srgbClr val="FF0066"/>
              </a:solidFill>
              <a:effectLst>
                <a:outerShdw blurRad="38100" dist="38100" dir="2700000">
                  <a:srgbClr val="000000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sp>
        <p:nvSpPr>
          <p:cNvPr id="68610" name="Rectangle 3"/>
          <p:cNvSpPr>
            <a:spLocks noGrp="1"/>
          </p:cNvSpPr>
          <p:nvPr>
            <p:ph type="body" idx="4294967295"/>
          </p:nvPr>
        </p:nvSpPr>
        <p:spPr bwMode="auto">
          <a:xfrm>
            <a:off x="1981200" y="1412875"/>
            <a:ext cx="8229600" cy="4714875"/>
          </a:xfrm>
          <a:prstGeom prst="rect">
            <a:avLst/>
          </a:prstGeom>
          <a:noFill/>
          <a:ln>
            <a:miter lim="800000"/>
          </a:ln>
        </p:spPr>
        <p:txBody>
          <a:bodyPr/>
          <a:lstStyle/>
          <a:p>
            <a:pPr eaLnBrk="1" hangingPunct="1"/>
            <a:r>
              <a:rPr lang="zh-CN" altLang="en-US" sz="2800" b="1" i="1" smtClean="0">
                <a:solidFill>
                  <a:srgbClr val="FF0000"/>
                </a:solidFill>
              </a:rPr>
              <a:t>读秀是把所有图书打碎</a:t>
            </a:r>
            <a:endParaRPr lang="zh-CN" altLang="en-US" sz="2800" b="1" i="1" smtClean="0">
              <a:solidFill>
                <a:srgbClr val="FF0000"/>
              </a:solidFill>
            </a:endParaRPr>
          </a:p>
          <a:p>
            <a:pPr eaLnBrk="1" hangingPunct="1"/>
            <a:r>
              <a:rPr lang="zh-CN" altLang="en-US" sz="2800" b="1" i="1" smtClean="0">
                <a:solidFill>
                  <a:srgbClr val="FF0000"/>
                </a:solidFill>
              </a:rPr>
              <a:t>以章节为基础重新</a:t>
            </a:r>
            <a:endParaRPr lang="zh-CN" altLang="en-US" sz="2800" b="1" i="1" smtClean="0">
              <a:solidFill>
                <a:srgbClr val="FF0000"/>
              </a:solidFill>
            </a:endParaRPr>
          </a:p>
          <a:p>
            <a:pPr eaLnBrk="1" hangingPunct="1"/>
            <a:r>
              <a:rPr lang="zh-CN" altLang="en-US" sz="2800" b="1" i="1" smtClean="0">
                <a:solidFill>
                  <a:srgbClr val="FF0000"/>
                </a:solidFill>
              </a:rPr>
              <a:t>整合在一起的海量数据库。</a:t>
            </a:r>
            <a:endParaRPr lang="zh-CN" altLang="en-US" sz="2800" b="1" i="1" smtClean="0">
              <a:solidFill>
                <a:srgbClr val="FF0000"/>
              </a:solidFill>
            </a:endParaRPr>
          </a:p>
          <a:p>
            <a:pPr eaLnBrk="1" hangingPunct="1"/>
            <a:endParaRPr lang="zh-CN" altLang="en-US" sz="3200" b="1" i="1" smtClean="0">
              <a:solidFill>
                <a:srgbClr val="FF0000"/>
              </a:solidFill>
            </a:endParaRPr>
          </a:p>
          <a:p>
            <a:pPr eaLnBrk="1" hangingPunct="1"/>
            <a:r>
              <a:rPr lang="zh-CN" altLang="en-US" sz="2800" b="1" i="1" smtClean="0"/>
              <a:t>任何一句话（诗词）</a:t>
            </a:r>
            <a:endParaRPr lang="zh-CN" altLang="en-US" sz="2800" b="1" i="1" smtClean="0"/>
          </a:p>
          <a:p>
            <a:pPr eaLnBrk="1" hangingPunct="1"/>
            <a:r>
              <a:rPr lang="zh-CN" altLang="en-US" sz="2800" b="1" i="1" smtClean="0"/>
              <a:t>任何一幅插图（图表）</a:t>
            </a:r>
            <a:endParaRPr lang="zh-CN" altLang="en-US" sz="2800" b="1" i="1" smtClean="0"/>
          </a:p>
          <a:p>
            <a:pPr eaLnBrk="1" hangingPunct="1"/>
            <a:r>
              <a:rPr lang="zh-CN" altLang="en-US" sz="2800" b="1" i="1" smtClean="0"/>
              <a:t>都可以在读秀中找到出自哪本书的哪一页。</a:t>
            </a:r>
            <a:endParaRPr lang="zh-CN" altLang="en-US" sz="2800" b="1" i="1" smtClean="0"/>
          </a:p>
        </p:txBody>
      </p:sp>
    </p:spTree>
  </p:cSld>
  <p:clrMapOvr>
    <a:masterClrMapping/>
  </p:clrMapOvr>
  <p:transition>
    <p:wheel spokes="8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 11"/>
          <p:cNvSpPr/>
          <p:nvPr>
            <p:custDataLst>
              <p:tags r:id="rId1"/>
            </p:custDataLst>
          </p:nvPr>
        </p:nvSpPr>
        <p:spPr bwMode="auto">
          <a:xfrm flipH="1">
            <a:off x="3941763" y="858838"/>
            <a:ext cx="679450" cy="576262"/>
          </a:xfrm>
          <a:custGeom>
            <a:avLst/>
            <a:gdLst>
              <a:gd name="T0" fmla="*/ 0 w 679590"/>
              <a:gd name="T1" fmla="*/ 0 h 576000"/>
              <a:gd name="T2" fmla="*/ 679589 w 679590"/>
              <a:gd name="T3" fmla="*/ 0 h 576000"/>
              <a:gd name="T4" fmla="*/ 526773 w 679590"/>
              <a:gd name="T5" fmla="*/ 288000 h 576000"/>
              <a:gd name="T6" fmla="*/ 679590 w 679590"/>
              <a:gd name="T7" fmla="*/ 576000 h 576000"/>
              <a:gd name="T8" fmla="*/ 0 w 679590"/>
              <a:gd name="T9" fmla="*/ 576000 h 576000"/>
              <a:gd name="T10" fmla="*/ 0 w 679590"/>
              <a:gd name="T11" fmla="*/ 0 h 576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79590" h="576000">
                <a:moveTo>
                  <a:pt x="0" y="0"/>
                </a:moveTo>
                <a:lnTo>
                  <a:pt x="679589" y="0"/>
                </a:lnTo>
                <a:lnTo>
                  <a:pt x="526773" y="288000"/>
                </a:lnTo>
                <a:lnTo>
                  <a:pt x="679590" y="576000"/>
                </a:lnTo>
                <a:lnTo>
                  <a:pt x="0" y="576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5" name="任意多边形 9"/>
          <p:cNvSpPr/>
          <p:nvPr>
            <p:custDataLst>
              <p:tags r:id="rId2"/>
            </p:custDataLst>
          </p:nvPr>
        </p:nvSpPr>
        <p:spPr bwMode="auto">
          <a:xfrm>
            <a:off x="7570788" y="858838"/>
            <a:ext cx="679450" cy="576262"/>
          </a:xfrm>
          <a:custGeom>
            <a:avLst/>
            <a:gdLst>
              <a:gd name="T0" fmla="*/ 0 w 679590"/>
              <a:gd name="T1" fmla="*/ 0 h 576000"/>
              <a:gd name="T2" fmla="*/ 679589 w 679590"/>
              <a:gd name="T3" fmla="*/ 0 h 576000"/>
              <a:gd name="T4" fmla="*/ 526773 w 679590"/>
              <a:gd name="T5" fmla="*/ 288000 h 576000"/>
              <a:gd name="T6" fmla="*/ 679590 w 679590"/>
              <a:gd name="T7" fmla="*/ 576000 h 576000"/>
              <a:gd name="T8" fmla="*/ 0 w 679590"/>
              <a:gd name="T9" fmla="*/ 576000 h 576000"/>
              <a:gd name="T10" fmla="*/ 0 w 679590"/>
              <a:gd name="T11" fmla="*/ 0 h 576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79590" h="576000">
                <a:moveTo>
                  <a:pt x="0" y="0"/>
                </a:moveTo>
                <a:lnTo>
                  <a:pt x="679589" y="0"/>
                </a:lnTo>
                <a:lnTo>
                  <a:pt x="526773" y="288000"/>
                </a:lnTo>
                <a:lnTo>
                  <a:pt x="679590" y="576000"/>
                </a:lnTo>
                <a:lnTo>
                  <a:pt x="0" y="576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6" name="矩形 4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432300" y="669925"/>
            <a:ext cx="3327400" cy="5762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="ctr">
            <a:norm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lvl="0" algn="ctr"/>
            <a:r>
              <a:rPr lang="en-US" altLang="zh-CN" sz="2800" smtClean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CONTENTS</a:t>
            </a:r>
            <a:endParaRPr lang="en-US" altLang="zh-CN" sz="2800" smtClean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直角三角形 6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 rot="5400000">
            <a:off x="7570788" y="1246188"/>
            <a:ext cx="188912" cy="188912"/>
          </a:xfrm>
          <a:prstGeom prst="rtTriangl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/>
            <a:endParaRPr lang="zh-CN" altLang="en-US">
              <a:solidFill>
                <a:srgbClr val="FFFFFF"/>
              </a:solidFill>
              <a:latin typeface="+mn-lt"/>
              <a:ea typeface="+mn-ea"/>
            </a:endParaRPr>
          </a:p>
        </p:txBody>
      </p:sp>
      <p:sp>
        <p:nvSpPr>
          <p:cNvPr id="8" name="直角三角形 12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 rot="16200000" flipH="1">
            <a:off x="4432301" y="1246187"/>
            <a:ext cx="188912" cy="188913"/>
          </a:xfrm>
          <a:prstGeom prst="rtTriangl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/>
            <a:endParaRPr lang="zh-CN" altLang="en-US">
              <a:solidFill>
                <a:srgbClr val="FFFFFF"/>
              </a:solidFill>
              <a:latin typeface="+mn-lt"/>
              <a:ea typeface="+mn-ea"/>
            </a:endParaRPr>
          </a:p>
        </p:txBody>
      </p:sp>
      <p:sp>
        <p:nvSpPr>
          <p:cNvPr id="12" name="矩形 23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910773" y="2347536"/>
            <a:ext cx="5013325" cy="817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norm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zh-CN" sz="3600" b="1" dirty="0">
                <a:latin typeface="微软雅黑" panose="020B0503020204020204" pitchFamily="34" charset="-122"/>
              </a:rPr>
              <a:t>读秀学术搜索</a:t>
            </a:r>
            <a:endParaRPr lang="zh-CN" altLang="zh-CN" sz="3600" b="1" dirty="0">
              <a:latin typeface="微软雅黑" panose="020B0503020204020204" pitchFamily="34" charset="-122"/>
            </a:endParaRPr>
          </a:p>
        </p:txBody>
      </p:sp>
      <p:sp>
        <p:nvSpPr>
          <p:cNvPr id="26" name="任意多边形 25"/>
          <p:cNvSpPr/>
          <p:nvPr>
            <p:custDataLst>
              <p:tags r:id="rId7"/>
            </p:custDataLst>
          </p:nvPr>
        </p:nvSpPr>
        <p:spPr>
          <a:xfrm>
            <a:off x="3445510" y="2347595"/>
            <a:ext cx="986155" cy="817880"/>
          </a:xfrm>
          <a:custGeom>
            <a:avLst/>
            <a:gdLst>
              <a:gd name="connsiteX0" fmla="*/ 65266 w 787362"/>
              <a:gd name="connsiteY0" fmla="*/ 0 h 608026"/>
              <a:gd name="connsiteX1" fmla="*/ 111081 w 787362"/>
              <a:gd name="connsiteY1" fmla="*/ 9 h 608026"/>
              <a:gd name="connsiteX2" fmla="*/ 77071 w 787362"/>
              <a:gd name="connsiteY2" fmla="*/ 53465 h 608026"/>
              <a:gd name="connsiteX3" fmla="*/ 158396 w 787362"/>
              <a:gd name="connsiteY3" fmla="*/ 479791 h 608026"/>
              <a:gd name="connsiteX4" fmla="*/ 644314 w 787362"/>
              <a:gd name="connsiteY4" fmla="*/ 465559 h 608026"/>
              <a:gd name="connsiteX5" fmla="*/ 700232 w 787362"/>
              <a:gd name="connsiteY5" fmla="*/ 35215 h 608026"/>
              <a:gd name="connsiteX6" fmla="*/ 674878 w 787362"/>
              <a:gd name="connsiteY6" fmla="*/ 126 h 608026"/>
              <a:gd name="connsiteX7" fmla="*/ 722565 w 787362"/>
              <a:gd name="connsiteY7" fmla="*/ 136 h 608026"/>
              <a:gd name="connsiteX8" fmla="*/ 733772 w 787362"/>
              <a:gd name="connsiteY8" fmla="*/ 15645 h 608026"/>
              <a:gd name="connsiteX9" fmla="*/ 671736 w 787362"/>
              <a:gd name="connsiteY9" fmla="*/ 493073 h 608026"/>
              <a:gd name="connsiteX10" fmla="*/ 132653 w 787362"/>
              <a:gd name="connsiteY10" fmla="*/ 508862 h 608026"/>
              <a:gd name="connsiteX11" fmla="*/ 42430 w 787362"/>
              <a:gd name="connsiteY11" fmla="*/ 35893 h 608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87362" h="608026">
                <a:moveTo>
                  <a:pt x="65266" y="0"/>
                </a:moveTo>
                <a:lnTo>
                  <a:pt x="111081" y="9"/>
                </a:lnTo>
                <a:lnTo>
                  <a:pt x="77071" y="53465"/>
                </a:lnTo>
                <a:cubicBezTo>
                  <a:pt x="5374" y="194799"/>
                  <a:pt x="35591" y="370883"/>
                  <a:pt x="158396" y="479791"/>
                </a:cubicBezTo>
                <a:cubicBezTo>
                  <a:pt x="298744" y="604256"/>
                  <a:pt x="511586" y="598021"/>
                  <a:pt x="644314" y="465559"/>
                </a:cubicBezTo>
                <a:cubicBezTo>
                  <a:pt x="760451" y="349654"/>
                  <a:pt x="780181" y="172106"/>
                  <a:pt x="700232" y="35215"/>
                </a:cubicBezTo>
                <a:lnTo>
                  <a:pt x="674878" y="126"/>
                </a:lnTo>
                <a:lnTo>
                  <a:pt x="722565" y="136"/>
                </a:lnTo>
                <a:lnTo>
                  <a:pt x="733772" y="15645"/>
                </a:lnTo>
                <a:cubicBezTo>
                  <a:pt x="822467" y="167514"/>
                  <a:pt x="800579" y="364488"/>
                  <a:pt x="671736" y="493073"/>
                </a:cubicBezTo>
                <a:cubicBezTo>
                  <a:pt x="524486" y="640029"/>
                  <a:pt x="288357" y="646945"/>
                  <a:pt x="132653" y="508862"/>
                </a:cubicBezTo>
                <a:cubicBezTo>
                  <a:pt x="-3588" y="388040"/>
                  <a:pt x="-37112" y="192689"/>
                  <a:pt x="42430" y="35893"/>
                </a:cubicBezTo>
                <a:close/>
              </a:path>
            </a:pathLst>
          </a:custGeom>
          <a:ln w="4762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648000" rtlCol="0" anchor="ctr">
            <a:noAutofit/>
          </a:bodyPr>
          <a:lstStyle/>
          <a:p>
            <a:pPr algn="ctr"/>
            <a:r>
              <a:rPr lang="en-US" altLang="zh-CN" sz="5400" b="1" smtClean="0">
                <a:solidFill>
                  <a:schemeClr val="accent2"/>
                </a:solidFill>
              </a:rPr>
              <a:t>1</a:t>
            </a:r>
            <a:endParaRPr lang="en-US" altLang="zh-CN" sz="5400" b="1" smtClean="0">
              <a:solidFill>
                <a:schemeClr val="accent2"/>
              </a:solidFill>
            </a:endParaRPr>
          </a:p>
        </p:txBody>
      </p:sp>
      <p:pic>
        <p:nvPicPr>
          <p:cNvPr id="27" name="图片 26"/>
          <p:cNvPicPr>
            <a:picLocks noChangeAspect="1"/>
          </p:cNvPicPr>
          <p:nvPr>
            <p:custDataLst>
              <p:tags r:id="rId8"/>
            </p:custDataLst>
          </p:nvPr>
        </p:nvPicPr>
        <p:blipFill rotWithShape="1">
          <a:blip r:embed="rId9"/>
          <a:srcRect b="3733"/>
          <a:stretch>
            <a:fillRect/>
          </a:stretch>
        </p:blipFill>
        <p:spPr>
          <a:xfrm>
            <a:off x="-529" y="5138392"/>
            <a:ext cx="12193057" cy="1719608"/>
          </a:xfrm>
          <a:prstGeom prst="rect">
            <a:avLst/>
          </a:prstGeom>
        </p:spPr>
      </p:pic>
      <p:sp>
        <p:nvSpPr>
          <p:cNvPr id="28" name="矩形 23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910773" y="3513253"/>
            <a:ext cx="5013325" cy="817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norm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zh-CN" sz="3600" b="1" dirty="0">
                <a:latin typeface="微软雅黑" panose="020B0503020204020204" pitchFamily="34" charset="-122"/>
              </a:rPr>
              <a:t>超星发现系统</a:t>
            </a:r>
            <a:endParaRPr lang="zh-CN" altLang="zh-CN" sz="3600" b="1" dirty="0">
              <a:latin typeface="微软雅黑" panose="020B0503020204020204" pitchFamily="34" charset="-122"/>
            </a:endParaRPr>
          </a:p>
        </p:txBody>
      </p:sp>
      <p:sp>
        <p:nvSpPr>
          <p:cNvPr id="2" name="任意多边形 1"/>
          <p:cNvSpPr/>
          <p:nvPr>
            <p:custDataLst>
              <p:tags r:id="rId11"/>
            </p:custDataLst>
          </p:nvPr>
        </p:nvSpPr>
        <p:spPr>
          <a:xfrm>
            <a:off x="3445510" y="3602355"/>
            <a:ext cx="986155" cy="729615"/>
          </a:xfrm>
          <a:custGeom>
            <a:avLst/>
            <a:gdLst>
              <a:gd name="connsiteX0" fmla="*/ 65266 w 787362"/>
              <a:gd name="connsiteY0" fmla="*/ 0 h 608026"/>
              <a:gd name="connsiteX1" fmla="*/ 111081 w 787362"/>
              <a:gd name="connsiteY1" fmla="*/ 9 h 608026"/>
              <a:gd name="connsiteX2" fmla="*/ 77071 w 787362"/>
              <a:gd name="connsiteY2" fmla="*/ 53465 h 608026"/>
              <a:gd name="connsiteX3" fmla="*/ 158396 w 787362"/>
              <a:gd name="connsiteY3" fmla="*/ 479791 h 608026"/>
              <a:gd name="connsiteX4" fmla="*/ 644314 w 787362"/>
              <a:gd name="connsiteY4" fmla="*/ 465559 h 608026"/>
              <a:gd name="connsiteX5" fmla="*/ 700232 w 787362"/>
              <a:gd name="connsiteY5" fmla="*/ 35215 h 608026"/>
              <a:gd name="connsiteX6" fmla="*/ 674878 w 787362"/>
              <a:gd name="connsiteY6" fmla="*/ 126 h 608026"/>
              <a:gd name="connsiteX7" fmla="*/ 722565 w 787362"/>
              <a:gd name="connsiteY7" fmla="*/ 136 h 608026"/>
              <a:gd name="connsiteX8" fmla="*/ 733772 w 787362"/>
              <a:gd name="connsiteY8" fmla="*/ 15645 h 608026"/>
              <a:gd name="connsiteX9" fmla="*/ 671736 w 787362"/>
              <a:gd name="connsiteY9" fmla="*/ 493073 h 608026"/>
              <a:gd name="connsiteX10" fmla="*/ 132653 w 787362"/>
              <a:gd name="connsiteY10" fmla="*/ 508862 h 608026"/>
              <a:gd name="connsiteX11" fmla="*/ 42430 w 787362"/>
              <a:gd name="connsiteY11" fmla="*/ 35893 h 608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87362" h="608026">
                <a:moveTo>
                  <a:pt x="65266" y="0"/>
                </a:moveTo>
                <a:lnTo>
                  <a:pt x="111081" y="9"/>
                </a:lnTo>
                <a:lnTo>
                  <a:pt x="77071" y="53465"/>
                </a:lnTo>
                <a:cubicBezTo>
                  <a:pt x="5374" y="194799"/>
                  <a:pt x="35591" y="370883"/>
                  <a:pt x="158396" y="479791"/>
                </a:cubicBezTo>
                <a:cubicBezTo>
                  <a:pt x="298744" y="604256"/>
                  <a:pt x="511586" y="598021"/>
                  <a:pt x="644314" y="465559"/>
                </a:cubicBezTo>
                <a:cubicBezTo>
                  <a:pt x="760451" y="349654"/>
                  <a:pt x="780181" y="172106"/>
                  <a:pt x="700232" y="35215"/>
                </a:cubicBezTo>
                <a:lnTo>
                  <a:pt x="674878" y="126"/>
                </a:lnTo>
                <a:lnTo>
                  <a:pt x="722565" y="136"/>
                </a:lnTo>
                <a:lnTo>
                  <a:pt x="733772" y="15645"/>
                </a:lnTo>
                <a:cubicBezTo>
                  <a:pt x="822467" y="167514"/>
                  <a:pt x="800579" y="364488"/>
                  <a:pt x="671736" y="493073"/>
                </a:cubicBezTo>
                <a:cubicBezTo>
                  <a:pt x="524486" y="640029"/>
                  <a:pt x="288357" y="646945"/>
                  <a:pt x="132653" y="508862"/>
                </a:cubicBezTo>
                <a:cubicBezTo>
                  <a:pt x="-3588" y="388040"/>
                  <a:pt x="-37112" y="192689"/>
                  <a:pt x="42430" y="35893"/>
                </a:cubicBezTo>
                <a:close/>
              </a:path>
            </a:pathLst>
          </a:custGeom>
          <a:ln w="4762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648000" rtlCol="0" anchor="ctr">
            <a:noAutofit/>
          </a:bodyPr>
          <a:p>
            <a:pPr algn="ctr"/>
            <a:r>
              <a:rPr lang="en-US" altLang="zh-CN" sz="5400" b="1" smtClean="0">
                <a:solidFill>
                  <a:schemeClr val="accent2"/>
                </a:solidFill>
              </a:rPr>
              <a:t>2</a:t>
            </a:r>
            <a:endParaRPr lang="en-US" altLang="zh-CN" sz="5400" b="1" smtClean="0">
              <a:solidFill>
                <a:schemeClr val="accent2"/>
              </a:solidFill>
            </a:endParaRPr>
          </a:p>
        </p:txBody>
      </p:sp>
    </p:spTree>
    <p:custDataLst>
      <p:tags r:id="rId12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3489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6400" y="228600"/>
            <a:ext cx="1643063" cy="5000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8130" name="标题 3"/>
          <p:cNvSpPr txBox="1"/>
          <p:nvPr/>
        </p:nvSpPr>
        <p:spPr>
          <a:xfrm>
            <a:off x="2667000" y="1981200"/>
            <a:ext cx="6477000" cy="1600200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ctr"/>
          <a:p>
            <a:pPr lvl="0" algn="ctr" fontAlgn="base"/>
            <a:r>
              <a:rPr lang="zh-CN" altLang="en-US" sz="6600" b="1" strike="noStrike" noProof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硬笔楷书简体" pitchFamily="1" charset="-122"/>
                <a:ea typeface="方正硬笔楷书简体" pitchFamily="1" charset="-122"/>
                <a:cs typeface="+mn-ea"/>
              </a:rPr>
              <a:t>超星发现系统</a:t>
            </a:r>
            <a:endParaRPr lang="en-US" altLang="x-none" sz="4000" b="1" strike="noStrike" noProof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硬笔楷书简体" pitchFamily="1" charset="-122"/>
              <a:ea typeface="方正硬笔楷书简体" pitchFamily="1" charset="-122"/>
            </a:endParaRPr>
          </a:p>
        </p:txBody>
      </p:sp>
      <p:sp>
        <p:nvSpPr>
          <p:cNvPr id="48131" name="文本框 1"/>
          <p:cNvSpPr txBox="1"/>
          <p:nvPr/>
        </p:nvSpPr>
        <p:spPr>
          <a:xfrm>
            <a:off x="3276600" y="4114800"/>
            <a:ext cx="5234940" cy="76200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 anchor="t">
            <a:spAutoFit/>
          </a:bodyPr>
          <a:p>
            <a:pPr lvl="0" eaLnBrk="0" fontAlgn="base" hangingPunct="0"/>
            <a:r>
              <a:rPr lang="zh-CN" altLang="en-US" sz="4400" b="1" strike="noStrike" noProof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硬笔楷书简体" pitchFamily="1" charset="-122"/>
                <a:ea typeface="方正硬笔楷书简体" pitchFamily="1" charset="-122"/>
                <a:cs typeface="+mn-ea"/>
                <a:sym typeface="Arial" panose="020B0604020202020204" pitchFamily="34" charset="0"/>
              </a:rPr>
              <a:t>知识挖掘与数据分析</a:t>
            </a:r>
            <a:endParaRPr lang="zh-CN" altLang="en-US" sz="4400" b="1" strike="noStrike" noProof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硬笔楷书简体" pitchFamily="1" charset="-122"/>
              <a:ea typeface="方正硬笔楷书简体" pitchFamily="1" charset="-122"/>
              <a:sym typeface="Arial" panose="020B0604020202020204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944462" y="3276600"/>
            <a:ext cx="3774440" cy="70104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lvl="0" algn="ctr" fontAlgn="base"/>
            <a:r>
              <a:rPr lang="en-US" altLang="x-none" sz="4000" b="1" strike="noStrike" noProof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硬笔楷书简体" pitchFamily="1" charset="-122"/>
                <a:ea typeface="方正硬笔楷书简体" pitchFamily="1" charset="-122"/>
                <a:cs typeface="+mn-ea"/>
                <a:sym typeface="+mn-ea"/>
              </a:rPr>
              <a:t>ss.zhizhen.com</a:t>
            </a:r>
            <a:endParaRPr lang="en-US" altLang="x-none" sz="4000" b="1" strike="noStrike" noProof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硬笔楷书简体" pitchFamily="1" charset="-122"/>
              <a:ea typeface="方正硬笔楷书简体" pitchFamily="1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4819" name="Text Box 3"/>
          <p:cNvSpPr txBox="1"/>
          <p:nvPr/>
        </p:nvSpPr>
        <p:spPr>
          <a:xfrm>
            <a:off x="1905000" y="990600"/>
            <a:ext cx="6629400" cy="193548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lvl="0" eaLnBrk="0" hangingPunct="0">
              <a:spcBef>
                <a:spcPct val="50000"/>
              </a:spcBef>
            </a:pPr>
            <a:r>
              <a:rPr lang="zh-CN" altLang="en-US" sz="28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现在一年全世界所产生的新信息量大约有    </a:t>
            </a:r>
            <a:endParaRPr lang="en-US" altLang="x-none" sz="2800" b="1" dirty="0">
              <a:solidFill>
                <a:srgbClr val="0000FF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lvl="0" eaLnBrk="0" hangingPunct="0">
              <a:spcBef>
                <a:spcPct val="50000"/>
              </a:spcBef>
            </a:pPr>
            <a:r>
              <a:rPr lang="en-US" altLang="x-none" sz="28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       </a:t>
            </a:r>
            <a:r>
              <a:rPr lang="en-US" altLang="x-none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4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千万万亿（</a:t>
            </a:r>
            <a:r>
              <a:rPr lang="en-US" altLang="x-none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4X10</a:t>
            </a:r>
            <a:r>
              <a:rPr lang="en-US" altLang="x-none" sz="4000" b="1" baseline="5200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19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）</a:t>
            </a:r>
            <a:r>
              <a:rPr lang="zh-CN" altLang="en-US" sz="13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字节</a:t>
            </a:r>
            <a:endParaRPr lang="zh-CN" altLang="en-US" sz="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lvl="0" eaLnBrk="0" hangingPunct="0">
              <a:spcBef>
                <a:spcPct val="50000"/>
              </a:spcBef>
            </a:pPr>
            <a:endParaRPr lang="zh-CN" altLang="en-US" sz="600" b="1" dirty="0">
              <a:solidFill>
                <a:srgbClr val="0000FF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lvl="0" algn="r" eaLnBrk="0" hangingPunct="0">
              <a:spcBef>
                <a:spcPct val="50000"/>
              </a:spcBef>
            </a:pPr>
            <a:r>
              <a:rPr lang="zh-CN" altLang="en-US" sz="16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引自</a:t>
            </a:r>
            <a:r>
              <a:rPr lang="en-US" altLang="x-none" sz="1600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Howie DiBlasi</a:t>
            </a:r>
            <a:r>
              <a:rPr lang="zh-CN" altLang="en-US" sz="1600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的</a:t>
            </a:r>
            <a:r>
              <a:rPr lang="zh-CN" altLang="en-US" sz="16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“你知道吗”</a:t>
            </a:r>
            <a:endParaRPr lang="zh-CN" altLang="en-US" sz="1600" b="1" dirty="0">
              <a:solidFill>
                <a:srgbClr val="0000FF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64514" name="TextBox 8"/>
          <p:cNvSpPr txBox="1"/>
          <p:nvPr/>
        </p:nvSpPr>
        <p:spPr>
          <a:xfrm>
            <a:off x="1524000" y="3714750"/>
            <a:ext cx="9001125" cy="28956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lvl="0" algn="ctr" eaLnBrk="0" hangingPunct="0"/>
            <a:r>
              <a:rPr lang="en-US" altLang="x-none" sz="32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2013</a:t>
            </a:r>
            <a:r>
              <a:rPr lang="zh-CN" altLang="en-US" sz="32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年全球信息总量突破：</a:t>
            </a:r>
            <a:br>
              <a:rPr lang="en-US" altLang="x-none" sz="32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</a:br>
            <a:r>
              <a:rPr lang="en-US" altLang="x-none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1.9</a:t>
            </a:r>
            <a:r>
              <a:rPr lang="zh-CN" altLang="en-US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千万亿兆</a:t>
            </a:r>
            <a:r>
              <a:rPr lang="zh-CN" altLang="en-US" sz="2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字节</a:t>
            </a:r>
            <a:endParaRPr lang="en-US" altLang="x-none" sz="20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lvl="0" eaLnBrk="0" hangingPunct="0"/>
            <a:endParaRPr lang="en-US" altLang="x-none" sz="1600" b="1" dirty="0">
              <a:solidFill>
                <a:srgbClr val="0000FF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lvl="0" algn="ctr" eaLnBrk="0" hangingPunct="0"/>
            <a:r>
              <a:rPr lang="zh-CN" altLang="en-US" sz="32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 这超过了人类过去五千年的信息量总和！</a:t>
            </a:r>
            <a:br>
              <a:rPr lang="en-US" altLang="x-none" sz="32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</a:br>
            <a:r>
              <a:rPr lang="en-US" altLang="x-none" sz="24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That is more than in the Previous 5,000 years.</a:t>
            </a:r>
            <a:endParaRPr lang="zh-CN" altLang="en-US" sz="2400" b="1" dirty="0">
              <a:solidFill>
                <a:srgbClr val="0000FF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lvl="0" eaLnBrk="0" hangingPunct="0"/>
            <a:endParaRPr lang="zh-CN" altLang="en-US" sz="3200" b="1" dirty="0">
              <a:solidFill>
                <a:srgbClr val="0000FF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5537" name="TextBox 14"/>
          <p:cNvSpPr txBox="1"/>
          <p:nvPr/>
        </p:nvSpPr>
        <p:spPr>
          <a:xfrm>
            <a:off x="3143250" y="190500"/>
            <a:ext cx="5976938" cy="8229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lvl="0" algn="ctr" eaLnBrk="0" hangingPunct="0">
              <a:buFont typeface="Wingdings 2" panose="05020102010507070707"/>
              <a:buNone/>
            </a:pPr>
            <a:r>
              <a:rPr lang="zh-CN" altLang="en-US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数字资源浪潮</a:t>
            </a:r>
            <a:endParaRPr lang="zh-CN" altLang="en-US" sz="48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35856" name="Picture 1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00200" y="1143000"/>
            <a:ext cx="2749550" cy="1189038"/>
          </a:xfrm>
          <a:prstGeom prst="rect">
            <a:avLst/>
          </a:prstGeom>
          <a:noFill/>
          <a:ln w="9525">
            <a:noFill/>
          </a:ln>
          <a:effectLst>
            <a:outerShdw algn="ctr" rotWithShape="0">
              <a:srgbClr val="000000">
                <a:alpha val="64998"/>
              </a:srgbClr>
            </a:outerShdw>
          </a:effectLst>
        </p:spPr>
      </p:pic>
      <p:pic>
        <p:nvPicPr>
          <p:cNvPr id="3584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371600"/>
            <a:ext cx="2840038" cy="10302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584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4900" y="1146175"/>
            <a:ext cx="2646363" cy="12065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35848" name="Group 8"/>
          <p:cNvGrpSpPr>
            <a:grpSpLocks noChangeAspect="1"/>
          </p:cNvGrpSpPr>
          <p:nvPr/>
        </p:nvGrpSpPr>
        <p:grpSpPr>
          <a:xfrm>
            <a:off x="1835150" y="2593975"/>
            <a:ext cx="8315325" cy="2441575"/>
            <a:chOff x="0" y="0"/>
            <a:chExt cx="8337234" cy="2448171"/>
          </a:xfrm>
        </p:grpSpPr>
        <p:pic>
          <p:nvPicPr>
            <p:cNvPr id="65542" name="Picture 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4839" y="1102727"/>
              <a:ext cx="2389816" cy="1295843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65543" name="Picture 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685491" y="1072165"/>
              <a:ext cx="2658747" cy="1381418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65544" name="Picture 1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-4839" y="-3630"/>
              <a:ext cx="2512057" cy="1020782"/>
            </a:xfrm>
            <a:prstGeom prst="rect">
              <a:avLst/>
            </a:prstGeom>
            <a:noFill/>
            <a:ln w="9525">
              <a:noFill/>
            </a:ln>
          </p:spPr>
        </p:pic>
      </p:grpSp>
      <p:pic>
        <p:nvPicPr>
          <p:cNvPr id="35844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68475" y="5016500"/>
            <a:ext cx="2700338" cy="11350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5846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95800" y="4876800"/>
            <a:ext cx="2517775" cy="19145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5847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10400" y="5029200"/>
            <a:ext cx="2784475" cy="11033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5845" name="Picture 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27925" y="2700338"/>
            <a:ext cx="2652713" cy="1096962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35853" name="圆角矩形 10"/>
          <p:cNvGrpSpPr/>
          <p:nvPr/>
        </p:nvGrpSpPr>
        <p:grpSpPr>
          <a:xfrm>
            <a:off x="4440238" y="2381250"/>
            <a:ext cx="2981325" cy="2335213"/>
            <a:chOff x="0" y="0"/>
            <a:chExt cx="1878" cy="1471"/>
          </a:xfrm>
        </p:grpSpPr>
        <p:pic>
          <p:nvPicPr>
            <p:cNvPr id="65550" name="圆角矩形 10"/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0" y="0"/>
              <a:ext cx="1878" cy="1471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5855" name="文本框 35854"/>
            <p:cNvSpPr txBox="1"/>
            <p:nvPr/>
          </p:nvSpPr>
          <p:spPr>
            <a:xfrm>
              <a:off x="83" y="84"/>
              <a:ext cx="1718" cy="1310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 anchor="ctr"/>
            <a:p>
              <a:pPr lvl="0" algn="ctr" eaLnBrk="0" fontAlgn="base" hangingPunct="0"/>
              <a:r>
                <a:rPr lang="en-US" altLang="x-none" sz="5500" b="1" strike="noStrike" noProof="1" dirty="0">
                  <a:solidFill>
                    <a:srgbClr val="FF0000"/>
                  </a:solidFill>
                  <a:effectLst>
                    <a:outerShdw blurRad="38100" dist="38100" dir="2700000">
                      <a:srgbClr val="000000"/>
                    </a:outerShdw>
                  </a:effectLst>
                  <a:latin typeface="Adobe 黑体 Std R" charset="-122"/>
                  <a:ea typeface="Adobe 黑体 Std R" charset="-122"/>
                  <a:cs typeface="+mn-ea"/>
                </a:rPr>
                <a:t>&gt;1</a:t>
              </a:r>
              <a:r>
                <a:rPr lang="zh-CN" altLang="en-US" sz="5500" b="1" strike="noStrike" noProof="1" dirty="0">
                  <a:solidFill>
                    <a:srgbClr val="FF0000"/>
                  </a:solidFill>
                  <a:effectLst>
                    <a:outerShdw blurRad="38100" dist="38100" dir="2700000">
                      <a:srgbClr val="000000"/>
                    </a:outerShdw>
                  </a:effectLst>
                  <a:latin typeface="Adobe 黑体 Std R" charset="-122"/>
                  <a:ea typeface="Adobe 黑体 Std R" charset="-122"/>
                  <a:cs typeface="+mn-ea"/>
                </a:rPr>
                <a:t>万个</a:t>
              </a:r>
              <a:endParaRPr lang="zh-CN" altLang="en-US" sz="5500" b="1" strike="noStrike" noProof="1" dirty="0">
                <a:solidFill>
                  <a:srgbClr val="FF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dobe 黑体 Std R" charset="-122"/>
                <a:ea typeface="Adobe 黑体 Std R" charset="-122"/>
              </a:endParaRPr>
            </a:p>
            <a:p>
              <a:pPr lvl="0" algn="ctr" eaLnBrk="0" fontAlgn="base" hangingPunct="0"/>
              <a:r>
                <a:rPr lang="zh-CN" altLang="en-US" sz="5500" b="1" strike="noStrike" noProof="1" dirty="0">
                  <a:solidFill>
                    <a:srgbClr val="FF0000"/>
                  </a:solidFill>
                  <a:effectLst>
                    <a:outerShdw blurRad="38100" dist="38100" dir="2700000">
                      <a:srgbClr val="000000"/>
                    </a:outerShdw>
                  </a:effectLst>
                  <a:latin typeface="Adobe 黑体 Std R" charset="-122"/>
                  <a:ea typeface="Adobe 黑体 Std R" charset="-122"/>
                  <a:cs typeface="+mn-ea"/>
                </a:rPr>
                <a:t>数据库</a:t>
              </a:r>
              <a:endParaRPr lang="zh-CN" altLang="en-US" sz="5500" b="1" strike="noStrike" noProof="1" dirty="0">
                <a:solidFill>
                  <a:srgbClr val="FF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dobe 黑体 Std R" charset="-122"/>
                <a:ea typeface="Adobe 黑体 Std R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92" decel="100000"/>
                                        <p:tgtEl>
                                          <p:spTgt spid="358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92" decel="100000"/>
                                        <p:tgtEl>
                                          <p:spTgt spid="3585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3585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92" fill="hold"/>
                                        <p:tgtEl>
                                          <p:spTgt spid="358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358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92" fill="hold"/>
                                        <p:tgtEl>
                                          <p:spTgt spid="358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358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300" fill="hold"/>
                                        <p:tgtEl>
                                          <p:spTgt spid="358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8" dur="300" fill="hold"/>
                                        <p:tgtEl>
                                          <p:spTgt spid="358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300" fill="hold"/>
                                        <p:tgtEl>
                                          <p:spTgt spid="358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300" fill="hold"/>
                                        <p:tgtEl>
                                          <p:spTgt spid="358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39700">
                                      <p:cBhvr>
                                        <p:cTn id="22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8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58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39700">
                                      <p:cBhvr>
                                        <p:cTn id="24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58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58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92" decel="1000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192" decel="100000"/>
                                        <p:tgtEl>
                                          <p:spTgt spid="3584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192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192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92" decel="1000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192" decel="100000"/>
                                        <p:tgtEl>
                                          <p:spTgt spid="3584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1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2" dur="192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3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4" dur="192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5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92" decel="1000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192" decel="100000"/>
                                        <p:tgtEl>
                                          <p:spTgt spid="3584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4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5" dur="192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6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7" dur="192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8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500"/>
                            </p:stCondLst>
                            <p:childTnLst>
                              <p:par>
                                <p:cTn id="60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92" decel="1000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192" decel="100000"/>
                                        <p:tgtEl>
                                          <p:spTgt spid="3584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4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5" dur="192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6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7" dur="192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8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0"/>
                            </p:stCondLst>
                            <p:childTnLst>
                              <p:par>
                                <p:cTn id="70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92" decel="100000"/>
                                        <p:tgtEl>
                                          <p:spTgt spid="358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3" dur="192" decel="100000"/>
                                        <p:tgtEl>
                                          <p:spTgt spid="3584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74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75" dur="192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76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7" dur="192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78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500"/>
                            </p:stCondLst>
                            <p:childTnLst>
                              <p:par>
                                <p:cTn id="80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92" decel="1000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3" dur="192" decel="100000"/>
                                        <p:tgtEl>
                                          <p:spTgt spid="3584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84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85" dur="192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86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7" dur="192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88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6000"/>
                            </p:stCondLst>
                            <p:childTnLst>
                              <p:par>
                                <p:cTn id="90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92" dur="500"/>
                                        <p:tgtEl>
                                          <p:spTgt spid="35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01" name="TextBox 6"/>
          <p:cNvSpPr txBox="1"/>
          <p:nvPr/>
        </p:nvSpPr>
        <p:spPr>
          <a:xfrm>
            <a:off x="2328863" y="762000"/>
            <a:ext cx="7673975" cy="515112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p>
            <a:pPr lvl="0" eaLnBrk="0" fontAlgn="base" hangingPunct="0"/>
            <a:r>
              <a:rPr lang="zh-CN" altLang="en-US" sz="4400" b="1" strike="noStrike" noProof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喵呜体" pitchFamily="2" charset="-122"/>
                <a:ea typeface="楷体_GB2312" charset="-122"/>
                <a:cs typeface="+mn-ea"/>
              </a:rPr>
              <a:t>超星发现</a:t>
            </a:r>
            <a:r>
              <a:rPr lang="zh-CN" altLang="en-US" sz="3200" strike="noStrike" noProof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硬笔楷书简体" pitchFamily="1" charset="-122"/>
                <a:ea typeface="方正硬笔楷书简体" pitchFamily="1" charset="-122"/>
                <a:cs typeface="+mn-ea"/>
              </a:rPr>
              <a:t>它是以近十亿海量元数据为基础，利用数据仓储、资源整合、知识挖掘、数据分析、文献计量学模型等相关技术，较好地解决了复杂异构数据库群的集成整合、完成高效、精准、统一的学术资源搜索，进而通过分面聚类、引文分析、知识关联分析等实现高价值学术文献发现、纵横结合的深度知识挖掘、可视化的全方位知识关联。</a:t>
            </a:r>
            <a:br>
              <a:rPr lang="en-US" altLang="x-none" sz="3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硬笔楷书简体" pitchFamily="1" charset="-122"/>
                <a:ea typeface="方正硬笔楷书简体" pitchFamily="1" charset="-122"/>
              </a:rPr>
            </a:br>
            <a:endParaRPr lang="en-US" altLang="x-none" sz="3200" strike="noStrike" noProof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硬笔楷书简体" pitchFamily="1" charset="-122"/>
              <a:ea typeface="方正硬笔楷书简体" pitchFamily="1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9845" y="64770"/>
            <a:ext cx="7287895" cy="1226820"/>
          </a:xfrm>
        </p:spPr>
        <p:txBody>
          <a:bodyPr/>
          <a:p>
            <a:r>
              <a:rPr lang="zh-CN" altLang="zh-CN" sz="4000"/>
              <a:t>欢迎进入吉林医药学院图书馆</a:t>
            </a:r>
            <a:endParaRPr lang="zh-CN" altLang="zh-CN" sz="4000"/>
          </a:p>
        </p:txBody>
      </p:sp>
      <p:pic>
        <p:nvPicPr>
          <p:cNvPr id="4" name="内容占位符 3" descr="C:\Users\DELL\Desktop\01300535935719139827588614727.jpg01300535935719139827588614727"/>
          <p:cNvPicPr>
            <a:picLocks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1018540" y="1459865"/>
            <a:ext cx="10486390" cy="501904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67585" name="TextBox 9"/>
          <p:cNvGrpSpPr/>
          <p:nvPr/>
        </p:nvGrpSpPr>
        <p:grpSpPr>
          <a:xfrm>
            <a:off x="2057400" y="2209800"/>
            <a:ext cx="8266113" cy="1335088"/>
            <a:chOff x="0" y="0"/>
            <a:chExt cx="5207" cy="841"/>
          </a:xfrm>
        </p:grpSpPr>
        <p:pic>
          <p:nvPicPr>
            <p:cNvPr id="67586" name="TextBox 9"/>
            <p:cNvPicPr/>
            <p:nvPr/>
          </p:nvPicPr>
          <p:blipFill>
            <a:blip r:embed="rId1"/>
            <a:stretch>
              <a:fillRect/>
            </a:stretch>
          </p:blipFill>
          <p:spPr>
            <a:xfrm>
              <a:off x="0" y="0"/>
              <a:ext cx="5207" cy="841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7587" name="文本框 39939"/>
            <p:cNvSpPr txBox="1"/>
            <p:nvPr/>
          </p:nvSpPr>
          <p:spPr>
            <a:xfrm>
              <a:off x="783" y="177"/>
              <a:ext cx="3292" cy="44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pPr lvl="0" eaLnBrk="0" hangingPunct="0"/>
              <a:r>
                <a:rPr lang="zh-CN" altLang="en-US" sz="4000" b="1" dirty="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</a:rPr>
                <a:t>全面地</a:t>
              </a:r>
              <a:r>
                <a:rPr lang="zh-CN" altLang="en-US" sz="4000" b="1" dirty="0">
                  <a:latin typeface="楷体" panose="02010609060101010101" charset="-122"/>
                  <a:ea typeface="楷体" panose="02010609060101010101" charset="-122"/>
                </a:rPr>
                <a:t>发现中文资源</a:t>
              </a:r>
              <a:endParaRPr lang="zh-CN" altLang="en-US" sz="4000" b="1" dirty="0"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8609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47800" y="0"/>
            <a:ext cx="9209088" cy="6783388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40963" name="云形标注 2"/>
          <p:cNvGrpSpPr/>
          <p:nvPr/>
        </p:nvGrpSpPr>
        <p:grpSpPr>
          <a:xfrm>
            <a:off x="6477000" y="152400"/>
            <a:ext cx="4032250" cy="1196975"/>
            <a:chOff x="0" y="0"/>
            <a:chExt cx="2361" cy="756"/>
          </a:xfrm>
        </p:grpSpPr>
        <p:pic>
          <p:nvPicPr>
            <p:cNvPr id="68611" name="云形标注 2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2361" cy="75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8612" name="Text Box 18"/>
            <p:cNvSpPr txBox="1"/>
            <p:nvPr/>
          </p:nvSpPr>
          <p:spPr>
            <a:xfrm>
              <a:off x="867" y="139"/>
              <a:ext cx="1059" cy="41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ctr"/>
            <a:p>
              <a:pPr lvl="0" algn="ctr"/>
              <a:r>
                <a:rPr lang="zh-CN" altLang="en-US" sz="1300" b="1" dirty="0">
                  <a:solidFill>
                    <a:srgbClr val="FFFFFF"/>
                  </a:solidFill>
                  <a:latin typeface="Segoe Script" panose="020B0504020000000003" pitchFamily="2" charset="0"/>
                  <a:ea typeface="楷体" panose="02010609060101010101" charset="-122"/>
                </a:rPr>
                <a:t>空检索结果：</a:t>
              </a:r>
              <a:r>
                <a:rPr lang="en-US" altLang="x-none" sz="1300" b="1" dirty="0">
                  <a:solidFill>
                    <a:srgbClr val="FFFFFF"/>
                  </a:solidFill>
                  <a:latin typeface="Segoe Script" panose="020B0504020000000003" pitchFamily="2" charset="0"/>
                  <a:ea typeface="楷体" panose="02010609060101010101" charset="-122"/>
                </a:rPr>
                <a:t>2.4</a:t>
              </a:r>
              <a:r>
                <a:rPr lang="zh-CN" altLang="en-US" sz="1300" b="1" dirty="0">
                  <a:solidFill>
                    <a:srgbClr val="FFFFFF"/>
                  </a:solidFill>
                  <a:latin typeface="Segoe Script" panose="020B0504020000000003" pitchFamily="2" charset="0"/>
                  <a:ea typeface="楷体" panose="02010609060101010101" charset="-122"/>
                </a:rPr>
                <a:t>亿条元数据</a:t>
              </a:r>
              <a:endParaRPr lang="zh-CN" altLang="en-US" sz="1300" b="1" dirty="0">
                <a:solidFill>
                  <a:srgbClr val="FFFFFF"/>
                </a:solidFill>
                <a:latin typeface="Segoe Script" panose="020B0504020000000003" pitchFamily="2" charset="0"/>
                <a:ea typeface="楷体" panose="02010609060101010101" charset="-122"/>
              </a:endParaRPr>
            </a:p>
          </p:txBody>
        </p:sp>
      </p:grpSp>
      <p:grpSp>
        <p:nvGrpSpPr>
          <p:cNvPr id="40966" name="云形标注 3"/>
          <p:cNvGrpSpPr/>
          <p:nvPr/>
        </p:nvGrpSpPr>
        <p:grpSpPr>
          <a:xfrm>
            <a:off x="2438400" y="2743200"/>
            <a:ext cx="3694113" cy="1500188"/>
            <a:chOff x="0" y="0"/>
            <a:chExt cx="2327" cy="945"/>
          </a:xfrm>
        </p:grpSpPr>
        <p:pic>
          <p:nvPicPr>
            <p:cNvPr id="68614" name="云形标注 3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2327" cy="94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8615" name="文本框 40967"/>
            <p:cNvSpPr txBox="1"/>
            <p:nvPr/>
          </p:nvSpPr>
          <p:spPr>
            <a:xfrm>
              <a:off x="770" y="93"/>
              <a:ext cx="1146" cy="29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ctr"/>
            <a:p>
              <a:pPr lvl="0" algn="ctr" eaLnBrk="0" hangingPunct="0"/>
              <a:r>
                <a:rPr lang="en-US" altLang="x-none" sz="1300" b="1" dirty="0">
                  <a:solidFill>
                    <a:srgbClr val="FFFFFF"/>
                  </a:solidFill>
                  <a:latin typeface="Segoe Script" panose="020B0504020000000003" pitchFamily="2" charset="0"/>
                  <a:ea typeface="楷体" panose="02010609060101010101" charset="-122"/>
                </a:rPr>
                <a:t>489</a:t>
              </a:r>
              <a:r>
                <a:rPr lang="zh-CN" altLang="en-US" sz="1300" b="1" dirty="0">
                  <a:solidFill>
                    <a:srgbClr val="FFFFFF"/>
                  </a:solidFill>
                  <a:latin typeface="Segoe Script" panose="020B0504020000000003" pitchFamily="2" charset="0"/>
                  <a:ea typeface="楷体" panose="02010609060101010101" charset="-122"/>
                </a:rPr>
                <a:t>万图书</a:t>
              </a:r>
              <a:endParaRPr lang="zh-CN" altLang="en-US" sz="1300" b="1" dirty="0">
                <a:solidFill>
                  <a:srgbClr val="FFFFFF"/>
                </a:solidFill>
                <a:latin typeface="Segoe Script" panose="020B0504020000000003" pitchFamily="2" charset="0"/>
                <a:ea typeface="楷体" panose="02010609060101010101" charset="-122"/>
              </a:endParaRPr>
            </a:p>
          </p:txBody>
        </p:sp>
      </p:grpSp>
      <p:grpSp>
        <p:nvGrpSpPr>
          <p:cNvPr id="40969" name="云形标注 4"/>
          <p:cNvGrpSpPr/>
          <p:nvPr/>
        </p:nvGrpSpPr>
        <p:grpSpPr>
          <a:xfrm>
            <a:off x="2667000" y="3352800"/>
            <a:ext cx="3662363" cy="1358900"/>
            <a:chOff x="0" y="0"/>
            <a:chExt cx="2307" cy="856"/>
          </a:xfrm>
        </p:grpSpPr>
        <p:pic>
          <p:nvPicPr>
            <p:cNvPr id="68617" name="云形标注 4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2307" cy="85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8618" name="文本框 40970"/>
            <p:cNvSpPr txBox="1"/>
            <p:nvPr/>
          </p:nvSpPr>
          <p:spPr>
            <a:xfrm>
              <a:off x="749" y="96"/>
              <a:ext cx="1146" cy="29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ctr"/>
            <a:p>
              <a:pPr lvl="0" algn="ctr" eaLnBrk="0" hangingPunct="0"/>
              <a:r>
                <a:rPr lang="en-US" altLang="x-none" sz="1300" b="1" dirty="0">
                  <a:solidFill>
                    <a:srgbClr val="FFFFFF"/>
                  </a:solidFill>
                  <a:latin typeface="Segoe Script" panose="020B0504020000000003" pitchFamily="2" charset="0"/>
                  <a:ea typeface="楷体" panose="02010609060101010101" charset="-122"/>
                </a:rPr>
                <a:t>8352</a:t>
              </a:r>
              <a:r>
                <a:rPr lang="zh-CN" altLang="en-US" sz="1300" b="1" dirty="0">
                  <a:solidFill>
                    <a:srgbClr val="FFFFFF"/>
                  </a:solidFill>
                  <a:latin typeface="Segoe Script" panose="020B0504020000000003" pitchFamily="2" charset="0"/>
                  <a:ea typeface="楷体" panose="02010609060101010101" charset="-122"/>
                </a:rPr>
                <a:t>万期刊</a:t>
              </a:r>
              <a:endParaRPr lang="zh-CN" altLang="en-US" sz="1300" b="1" dirty="0">
                <a:solidFill>
                  <a:srgbClr val="FFFFFF"/>
                </a:solidFill>
                <a:latin typeface="Segoe Script" panose="020B0504020000000003" pitchFamily="2" charset="0"/>
                <a:ea typeface="楷体" panose="02010609060101010101" charset="-122"/>
              </a:endParaRPr>
            </a:p>
          </p:txBody>
        </p:sp>
      </p:grpSp>
      <p:grpSp>
        <p:nvGrpSpPr>
          <p:cNvPr id="40972" name="云形标注 5"/>
          <p:cNvGrpSpPr/>
          <p:nvPr/>
        </p:nvGrpSpPr>
        <p:grpSpPr>
          <a:xfrm>
            <a:off x="2590800" y="4038600"/>
            <a:ext cx="3714750" cy="1195388"/>
            <a:chOff x="0" y="0"/>
            <a:chExt cx="2339" cy="753"/>
          </a:xfrm>
        </p:grpSpPr>
        <p:pic>
          <p:nvPicPr>
            <p:cNvPr id="68620" name="云形标注 5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2339" cy="75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8621" name="文本框 40973"/>
            <p:cNvSpPr txBox="1"/>
            <p:nvPr/>
          </p:nvSpPr>
          <p:spPr>
            <a:xfrm>
              <a:off x="734" y="95"/>
              <a:ext cx="1180" cy="29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ctr"/>
            <a:p>
              <a:pPr lvl="0" algn="ctr" eaLnBrk="0" hangingPunct="0"/>
              <a:r>
                <a:rPr lang="en-US" altLang="x-none" sz="1300" b="1" dirty="0">
                  <a:solidFill>
                    <a:srgbClr val="FFFFFF"/>
                  </a:solidFill>
                  <a:latin typeface="Segoe Script" panose="020B0504020000000003" pitchFamily="2" charset="0"/>
                  <a:ea typeface="楷体" panose="02010609060101010101" charset="-122"/>
                </a:rPr>
                <a:t>1.24</a:t>
              </a:r>
              <a:r>
                <a:rPr lang="zh-CN" altLang="en-US" sz="1300" b="1" dirty="0">
                  <a:solidFill>
                    <a:srgbClr val="FFFFFF"/>
                  </a:solidFill>
                  <a:latin typeface="Segoe Script" panose="020B0504020000000003" pitchFamily="2" charset="0"/>
                  <a:ea typeface="楷体" panose="02010609060101010101" charset="-122"/>
                </a:rPr>
                <a:t>亿篇报纸</a:t>
              </a:r>
              <a:endParaRPr lang="zh-CN" altLang="en-US" sz="1300" b="1" dirty="0">
                <a:solidFill>
                  <a:srgbClr val="FFFFFF"/>
                </a:solidFill>
                <a:latin typeface="Segoe Script" panose="020B0504020000000003" pitchFamily="2" charset="0"/>
                <a:ea typeface="楷体" panose="02010609060101010101" charset="-122"/>
              </a:endParaRPr>
            </a:p>
          </p:txBody>
        </p:sp>
      </p:grpSp>
      <p:grpSp>
        <p:nvGrpSpPr>
          <p:cNvPr id="40975" name="云形标注 6"/>
          <p:cNvGrpSpPr/>
          <p:nvPr/>
        </p:nvGrpSpPr>
        <p:grpSpPr>
          <a:xfrm>
            <a:off x="2971800" y="4724400"/>
            <a:ext cx="3629025" cy="974725"/>
            <a:chOff x="0" y="0"/>
            <a:chExt cx="2285" cy="614"/>
          </a:xfrm>
        </p:grpSpPr>
        <p:pic>
          <p:nvPicPr>
            <p:cNvPr id="68623" name="云形标注 6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0"/>
              <a:ext cx="2285" cy="614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8624" name="文本框 40976"/>
            <p:cNvSpPr txBox="1"/>
            <p:nvPr/>
          </p:nvSpPr>
          <p:spPr>
            <a:xfrm>
              <a:off x="682" y="94"/>
              <a:ext cx="1180" cy="29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ctr"/>
            <a:p>
              <a:pPr lvl="0" algn="ctr" eaLnBrk="0" hangingPunct="0"/>
              <a:r>
                <a:rPr lang="en-US" altLang="x-none" sz="1300" b="1" dirty="0">
                  <a:solidFill>
                    <a:srgbClr val="FFFFFF"/>
                  </a:solidFill>
                  <a:latin typeface="Segoe Script" panose="020B0504020000000003" pitchFamily="2" charset="0"/>
                  <a:ea typeface="楷体" panose="02010609060101010101" charset="-122"/>
                </a:rPr>
                <a:t>425</a:t>
              </a:r>
              <a:r>
                <a:rPr lang="zh-CN" altLang="en-US" sz="1300" b="1" dirty="0">
                  <a:solidFill>
                    <a:srgbClr val="FFFFFF"/>
                  </a:solidFill>
                  <a:latin typeface="Segoe Script" panose="020B0504020000000003" pitchFamily="2" charset="0"/>
                  <a:ea typeface="楷体" panose="02010609060101010101" charset="-122"/>
                </a:rPr>
                <a:t>万学位论文</a:t>
              </a:r>
              <a:endParaRPr lang="zh-CN" altLang="en-US" sz="1300" b="1" dirty="0">
                <a:solidFill>
                  <a:srgbClr val="FFFFFF"/>
                </a:solidFill>
                <a:latin typeface="Segoe Script" panose="020B0504020000000003" pitchFamily="2" charset="0"/>
                <a:ea typeface="楷体" panose="02010609060101010101" charset="-122"/>
              </a:endParaRPr>
            </a:p>
          </p:txBody>
        </p:sp>
      </p:grpSp>
      <p:grpSp>
        <p:nvGrpSpPr>
          <p:cNvPr id="40978" name="云形 7"/>
          <p:cNvGrpSpPr/>
          <p:nvPr/>
        </p:nvGrpSpPr>
        <p:grpSpPr>
          <a:xfrm>
            <a:off x="7391400" y="2514600"/>
            <a:ext cx="3013075" cy="779463"/>
            <a:chOff x="0" y="0"/>
            <a:chExt cx="1897" cy="491"/>
          </a:xfrm>
        </p:grpSpPr>
        <p:pic>
          <p:nvPicPr>
            <p:cNvPr id="68626" name="云形 7"/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0"/>
              <a:ext cx="1897" cy="491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8627" name="文本框 40979"/>
            <p:cNvSpPr txBox="1"/>
            <p:nvPr/>
          </p:nvSpPr>
          <p:spPr>
            <a:xfrm>
              <a:off x="299" y="87"/>
              <a:ext cx="1176" cy="26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ctr"/>
            <a:p>
              <a:pPr lvl="0" algn="ctr" eaLnBrk="0" hangingPunct="0"/>
              <a:r>
                <a:rPr lang="en-US" altLang="x-none" sz="1300" b="1" dirty="0">
                  <a:solidFill>
                    <a:srgbClr val="FFFFFF"/>
                  </a:solidFill>
                  <a:latin typeface="Segoe Script" panose="020B0504020000000003" pitchFamily="2" charset="0"/>
                  <a:ea typeface="楷体" panose="02010609060101010101" charset="-122"/>
                </a:rPr>
                <a:t>439</a:t>
              </a:r>
              <a:r>
                <a:rPr lang="zh-CN" altLang="en-US" sz="1300" b="1" dirty="0">
                  <a:solidFill>
                    <a:srgbClr val="FFFFFF"/>
                  </a:solidFill>
                  <a:latin typeface="Segoe Script" panose="020B0504020000000003" pitchFamily="2" charset="0"/>
                  <a:ea typeface="楷体" panose="02010609060101010101" charset="-122"/>
                </a:rPr>
                <a:t>万会议论文</a:t>
              </a:r>
              <a:endParaRPr lang="zh-CN" altLang="en-US" sz="1300" b="1" dirty="0">
                <a:solidFill>
                  <a:srgbClr val="FFFFFF"/>
                </a:solidFill>
                <a:latin typeface="Segoe Script" panose="020B0504020000000003" pitchFamily="2" charset="0"/>
                <a:ea typeface="楷体" panose="02010609060101010101" charset="-122"/>
              </a:endParaRPr>
            </a:p>
          </p:txBody>
        </p:sp>
      </p:grpSp>
      <p:grpSp>
        <p:nvGrpSpPr>
          <p:cNvPr id="40981" name="云形 8"/>
          <p:cNvGrpSpPr/>
          <p:nvPr/>
        </p:nvGrpSpPr>
        <p:grpSpPr>
          <a:xfrm>
            <a:off x="6858000" y="3200400"/>
            <a:ext cx="2797175" cy="787400"/>
            <a:chOff x="0" y="0"/>
            <a:chExt cx="1762" cy="496"/>
          </a:xfrm>
        </p:grpSpPr>
        <p:pic>
          <p:nvPicPr>
            <p:cNvPr id="68629" name="云形 8"/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0"/>
              <a:ext cx="1762" cy="49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8630" name="文本框 40982"/>
            <p:cNvSpPr txBox="1"/>
            <p:nvPr/>
          </p:nvSpPr>
          <p:spPr>
            <a:xfrm>
              <a:off x="279" y="89"/>
              <a:ext cx="1088" cy="26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ctr"/>
            <a:p>
              <a:pPr lvl="0" algn="ctr" eaLnBrk="0" hangingPunct="0"/>
              <a:r>
                <a:rPr lang="en-US" altLang="x-none" sz="1300" b="1" dirty="0">
                  <a:solidFill>
                    <a:srgbClr val="FFFFFF"/>
                  </a:solidFill>
                  <a:latin typeface="Segoe Script" panose="020B0504020000000003" pitchFamily="2" charset="0"/>
                  <a:ea typeface="楷体" panose="02010609060101010101" charset="-122"/>
                </a:rPr>
                <a:t>124</a:t>
              </a:r>
              <a:r>
                <a:rPr lang="zh-CN" altLang="en-US" sz="1300" b="1" dirty="0">
                  <a:solidFill>
                    <a:srgbClr val="FFFFFF"/>
                  </a:solidFill>
                  <a:latin typeface="Segoe Script" panose="020B0504020000000003" pitchFamily="2" charset="0"/>
                  <a:ea typeface="楷体" panose="02010609060101010101" charset="-122"/>
                </a:rPr>
                <a:t>万标准</a:t>
              </a:r>
              <a:endParaRPr lang="zh-CN" altLang="en-US" sz="1300" b="1" dirty="0">
                <a:solidFill>
                  <a:srgbClr val="FFFFFF"/>
                </a:solidFill>
                <a:latin typeface="Segoe Script" panose="020B0504020000000003" pitchFamily="2" charset="0"/>
                <a:ea typeface="楷体" panose="02010609060101010101" charset="-122"/>
              </a:endParaRPr>
            </a:p>
          </p:txBody>
        </p:sp>
      </p:grpSp>
      <p:pic>
        <p:nvPicPr>
          <p:cNvPr id="40985" name="云形 9"/>
          <p:cNvPicPr/>
          <p:nvPr/>
        </p:nvPicPr>
        <p:blipFill>
          <a:blip r:embed="rId9"/>
          <a:stretch>
            <a:fillRect/>
          </a:stretch>
        </p:blipFill>
        <p:spPr>
          <a:xfrm>
            <a:off x="7162800" y="3886200"/>
            <a:ext cx="2719388" cy="7810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8632" name="文本框 40985"/>
          <p:cNvSpPr txBox="1"/>
          <p:nvPr/>
        </p:nvSpPr>
        <p:spPr>
          <a:xfrm>
            <a:off x="7772400" y="4038600"/>
            <a:ext cx="1681163" cy="41910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/>
          <a:p>
            <a:pPr lvl="0" algn="ctr" eaLnBrk="0" hangingPunct="0"/>
            <a:r>
              <a:rPr lang="en-US" altLang="x-none" sz="1300" b="1" dirty="0">
                <a:solidFill>
                  <a:srgbClr val="FFFFFF"/>
                </a:solidFill>
                <a:latin typeface="Segoe Script" panose="020B0504020000000003" pitchFamily="2" charset="0"/>
                <a:ea typeface="楷体" panose="02010609060101010101" charset="-122"/>
              </a:rPr>
              <a:t>1011</a:t>
            </a:r>
            <a:r>
              <a:rPr lang="zh-CN" altLang="en-US" sz="1300" b="1" dirty="0">
                <a:solidFill>
                  <a:srgbClr val="FFFFFF"/>
                </a:solidFill>
                <a:latin typeface="Segoe Script" panose="020B0504020000000003" pitchFamily="2" charset="0"/>
                <a:ea typeface="楷体" panose="02010609060101010101" charset="-122"/>
              </a:rPr>
              <a:t>万专利</a:t>
            </a:r>
            <a:endParaRPr lang="zh-CN" altLang="en-US" sz="1300" b="1" dirty="0">
              <a:solidFill>
                <a:srgbClr val="FFFFFF"/>
              </a:solidFill>
              <a:latin typeface="Segoe Script" panose="020B0504020000000003" pitchFamily="2" charset="0"/>
              <a:ea typeface="楷体" panose="02010609060101010101" charset="-122"/>
            </a:endParaRPr>
          </a:p>
        </p:txBody>
      </p:sp>
      <p:grpSp>
        <p:nvGrpSpPr>
          <p:cNvPr id="40987" name="云形 10"/>
          <p:cNvGrpSpPr/>
          <p:nvPr/>
        </p:nvGrpSpPr>
        <p:grpSpPr>
          <a:xfrm>
            <a:off x="7086600" y="4724400"/>
            <a:ext cx="2652713" cy="787400"/>
            <a:chOff x="0" y="0"/>
            <a:chExt cx="1671" cy="496"/>
          </a:xfrm>
        </p:grpSpPr>
        <p:pic>
          <p:nvPicPr>
            <p:cNvPr id="68634" name="云形 10"/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0" y="0"/>
              <a:ext cx="1671" cy="49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8635" name="文本框 40988"/>
            <p:cNvSpPr txBox="1"/>
            <p:nvPr/>
          </p:nvSpPr>
          <p:spPr>
            <a:xfrm>
              <a:off x="266" y="89"/>
              <a:ext cx="1029" cy="26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ctr"/>
            <a:p>
              <a:pPr lvl="0" algn="ctr" eaLnBrk="0" hangingPunct="0"/>
              <a:r>
                <a:rPr lang="en-US" altLang="x-none" sz="1300" b="1" dirty="0">
                  <a:solidFill>
                    <a:srgbClr val="FFFFFF"/>
                  </a:solidFill>
                  <a:latin typeface="Segoe Script" panose="020B0504020000000003" pitchFamily="2" charset="0"/>
                  <a:ea typeface="楷体" panose="02010609060101010101" charset="-122"/>
                </a:rPr>
                <a:t>152</a:t>
              </a:r>
              <a:r>
                <a:rPr lang="zh-CN" altLang="en-US" sz="1300" b="1" dirty="0">
                  <a:solidFill>
                    <a:srgbClr val="FFFFFF"/>
                  </a:solidFill>
                  <a:latin typeface="Segoe Script" panose="020B0504020000000003" pitchFamily="2" charset="0"/>
                  <a:ea typeface="楷体" panose="02010609060101010101" charset="-122"/>
                </a:rPr>
                <a:t>万视频</a:t>
              </a:r>
              <a:endParaRPr lang="zh-CN" altLang="en-US" sz="1300" b="1" dirty="0">
                <a:solidFill>
                  <a:srgbClr val="FFFFFF"/>
                </a:solidFill>
                <a:latin typeface="Segoe Script" panose="020B0504020000000003" pitchFamily="2" charset="0"/>
                <a:ea typeface="楷体" panose="02010609060101010101" charset="-122"/>
              </a:endParaRPr>
            </a:p>
          </p:txBody>
        </p:sp>
      </p:grpSp>
      <p:grpSp>
        <p:nvGrpSpPr>
          <p:cNvPr id="40990" name="云形 11"/>
          <p:cNvGrpSpPr/>
          <p:nvPr/>
        </p:nvGrpSpPr>
        <p:grpSpPr>
          <a:xfrm>
            <a:off x="7196138" y="5348288"/>
            <a:ext cx="2651125" cy="781050"/>
            <a:chOff x="0" y="0"/>
            <a:chExt cx="1670" cy="492"/>
          </a:xfrm>
        </p:grpSpPr>
        <p:pic>
          <p:nvPicPr>
            <p:cNvPr id="68637" name="云形 11"/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0" y="0"/>
              <a:ext cx="1670" cy="492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8638" name="文本框 40991"/>
            <p:cNvSpPr txBox="1"/>
            <p:nvPr/>
          </p:nvSpPr>
          <p:spPr>
            <a:xfrm>
              <a:off x="267" y="87"/>
              <a:ext cx="1029" cy="26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ctr"/>
            <a:p>
              <a:pPr lvl="0" algn="ctr" eaLnBrk="0" hangingPunct="0"/>
              <a:r>
                <a:rPr lang="zh-CN" altLang="en-US" sz="1200" b="1" dirty="0">
                  <a:solidFill>
                    <a:srgbClr val="FFFFFF"/>
                  </a:solidFill>
                  <a:latin typeface="Segoe Script" panose="020B0504020000000003" pitchFamily="2" charset="0"/>
                  <a:ea typeface="楷体" panose="02010609060101010101" charset="-122"/>
                </a:rPr>
                <a:t>科技成果、法律法规、信息资讯、特色库</a:t>
              </a:r>
              <a:r>
                <a:rPr lang="en-US" altLang="x-none" sz="1200" b="1" dirty="0">
                  <a:solidFill>
                    <a:srgbClr val="FFFFFF"/>
                  </a:solidFill>
                  <a:latin typeface="Segoe Script" panose="020B0504020000000003" pitchFamily="2" charset="0"/>
                  <a:ea typeface="楷体" panose="02010609060101010101" charset="-122"/>
                </a:rPr>
                <a:t>···</a:t>
              </a:r>
              <a:endParaRPr lang="zh-CN" altLang="en-US" sz="1200" b="1" dirty="0">
                <a:solidFill>
                  <a:srgbClr val="FFFFFF"/>
                </a:solidFill>
                <a:latin typeface="Segoe Script" panose="020B0504020000000003" pitchFamily="2" charset="0"/>
                <a:ea typeface="楷体" panose="02010609060101010101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9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09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09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09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09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09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09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2000"/>
                                        <p:tgtEl>
                                          <p:spTgt spid="40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40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40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" fill="hold"/>
                                        <p:tgtEl>
                                          <p:spTgt spid="4099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4273" name="TextBox 1"/>
          <p:cNvSpPr txBox="1"/>
          <p:nvPr/>
        </p:nvSpPr>
        <p:spPr>
          <a:xfrm>
            <a:off x="2286000" y="2057400"/>
            <a:ext cx="7643813" cy="2286000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t">
            <a:spAutoFit/>
          </a:bodyPr>
          <a:p>
            <a:pPr lvl="0" eaLnBrk="0" fontAlgn="base" hangingPunct="0"/>
            <a:r>
              <a:rPr lang="zh-CN" altLang="en-US" sz="4800" b="1" strike="noStrike" noProof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Script" panose="020B0504020000000003" pitchFamily="2" charset="0"/>
                <a:ea typeface="楷体" panose="02010609060101010101" charset="-122"/>
                <a:cs typeface="+mn-ea"/>
              </a:rPr>
              <a:t>元数据更新：每周两次</a:t>
            </a:r>
            <a:br>
              <a:rPr lang="en-US" altLang="x-none" sz="4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Script" panose="020B0504020000000003" pitchFamily="2" charset="0"/>
                <a:ea typeface="楷体" panose="02010609060101010101" charset="-122"/>
              </a:rPr>
            </a:br>
            <a:endParaRPr lang="en-US" altLang="x-none" sz="4800" b="1" strike="noStrike" noProof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egoe Script" panose="020B0504020000000003" pitchFamily="2" charset="0"/>
              <a:ea typeface="楷体" panose="02010609060101010101" charset="-122"/>
            </a:endParaRPr>
          </a:p>
          <a:p>
            <a:pPr lvl="0" eaLnBrk="0" fontAlgn="base" hangingPunct="0"/>
            <a:r>
              <a:rPr lang="zh-CN" altLang="en-US" sz="4800" b="1" strike="noStrike" noProof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Script" panose="020B0504020000000003" pitchFamily="2" charset="0"/>
                <a:ea typeface="楷体" panose="02010609060101010101" charset="-122"/>
                <a:cs typeface="+mn-ea"/>
              </a:rPr>
              <a:t>每月增加量：</a:t>
            </a:r>
            <a:r>
              <a:rPr lang="en-US" altLang="x-none" sz="4800" b="1" strike="noStrike" noProof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Script" panose="020B0504020000000003" pitchFamily="2" charset="0"/>
                <a:ea typeface="楷体" panose="02010609060101010101" charset="-122"/>
                <a:cs typeface="+mn-ea"/>
              </a:rPr>
              <a:t>200</a:t>
            </a:r>
            <a:r>
              <a:rPr lang="zh-CN" altLang="en-US" sz="4800" b="1" strike="noStrike" noProof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Script" panose="020B0504020000000003" pitchFamily="2" charset="0"/>
                <a:ea typeface="楷体" panose="02010609060101010101" charset="-122"/>
                <a:cs typeface="+mn-ea"/>
              </a:rPr>
              <a:t>万条以上</a:t>
            </a:r>
            <a:endParaRPr lang="zh-CN" altLang="en-US" sz="4800" b="1" strike="noStrike" noProof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egoe Script" panose="020B0504020000000003" pitchFamily="2" charset="0"/>
              <a:ea typeface="楷体" panose="02010609060101010101" charset="-122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70657" name="TextBox 2"/>
          <p:cNvGrpSpPr/>
          <p:nvPr/>
        </p:nvGrpSpPr>
        <p:grpSpPr>
          <a:xfrm>
            <a:off x="1905000" y="2209800"/>
            <a:ext cx="8266113" cy="1335088"/>
            <a:chOff x="0" y="0"/>
            <a:chExt cx="5207" cy="841"/>
          </a:xfrm>
        </p:grpSpPr>
        <p:pic>
          <p:nvPicPr>
            <p:cNvPr id="70658" name="TextBox 2"/>
            <p:cNvPicPr/>
            <p:nvPr/>
          </p:nvPicPr>
          <p:blipFill>
            <a:blip r:embed="rId1"/>
            <a:stretch>
              <a:fillRect/>
            </a:stretch>
          </p:blipFill>
          <p:spPr>
            <a:xfrm>
              <a:off x="0" y="0"/>
              <a:ext cx="5207" cy="841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70659" name="文本框 43011"/>
            <p:cNvSpPr txBox="1"/>
            <p:nvPr/>
          </p:nvSpPr>
          <p:spPr>
            <a:xfrm>
              <a:off x="783" y="177"/>
              <a:ext cx="3292" cy="44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pPr lvl="0" eaLnBrk="0" hangingPunct="0"/>
              <a:r>
                <a:rPr lang="zh-CN" altLang="en-US" sz="4000" b="1" dirty="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</a:rPr>
                <a:t>精准地</a:t>
              </a:r>
              <a:r>
                <a:rPr lang="zh-CN" altLang="en-US" sz="4000" b="1" dirty="0">
                  <a:latin typeface="楷体" panose="02010609060101010101" charset="-122"/>
                  <a:ea typeface="楷体" panose="02010609060101010101" charset="-122"/>
                </a:rPr>
                <a:t>发现中文资源</a:t>
              </a:r>
              <a:endParaRPr lang="zh-CN" altLang="en-US" sz="4000" b="1" dirty="0"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1681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20788" y="228600"/>
            <a:ext cx="9923462" cy="73723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5058" name="TextBox 3"/>
          <p:cNvSpPr txBox="1"/>
          <p:nvPr/>
        </p:nvSpPr>
        <p:spPr>
          <a:xfrm>
            <a:off x="1905000" y="1143000"/>
            <a:ext cx="8501063" cy="31394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lvl="0" algn="ctr" eaLnBrk="0" hangingPunct="0"/>
            <a:r>
              <a:rPr lang="zh-CN" altLang="en-US" sz="7200" b="1" dirty="0">
                <a:solidFill>
                  <a:srgbClr val="FF0066"/>
                </a:solidFill>
                <a:latin typeface="全新硬笔楷书简" charset="-122"/>
                <a:ea typeface="全新硬笔楷书简" charset="-122"/>
              </a:rPr>
              <a:t>精准</a:t>
            </a:r>
            <a:r>
              <a:rPr lang="en-US" altLang="x-none" sz="7200" b="1" dirty="0">
                <a:solidFill>
                  <a:srgbClr val="FF0066"/>
                </a:solidFill>
                <a:latin typeface="全新硬笔楷书简" charset="-122"/>
                <a:ea typeface="全新硬笔楷书简" charset="-122"/>
              </a:rPr>
              <a:t>+</a:t>
            </a:r>
            <a:r>
              <a:rPr lang="zh-CN" altLang="en-US" sz="7200" b="1" dirty="0">
                <a:solidFill>
                  <a:srgbClr val="FF0066"/>
                </a:solidFill>
                <a:latin typeface="全新硬笔楷书简" charset="-122"/>
                <a:ea typeface="全新硬笔楷书简" charset="-122"/>
              </a:rPr>
              <a:t>智能</a:t>
            </a:r>
            <a:r>
              <a:rPr lang="zh-CN" altLang="en-US" sz="6600" dirty="0">
                <a:solidFill>
                  <a:srgbClr val="FF0066"/>
                </a:solidFill>
                <a:latin typeface="全新硬笔楷书简" charset="-122"/>
                <a:ea typeface="全新硬笔楷书简" charset="-122"/>
              </a:rPr>
              <a:t>模式</a:t>
            </a:r>
            <a:endParaRPr lang="zh-CN" altLang="en-US" sz="6600" dirty="0">
              <a:solidFill>
                <a:srgbClr val="FF0066"/>
              </a:solidFill>
              <a:latin typeface="全新硬笔楷书简" charset="-122"/>
              <a:ea typeface="全新硬笔楷书简" charset="-122"/>
            </a:endParaRPr>
          </a:p>
          <a:p>
            <a:pPr lvl="0" algn="ctr" eaLnBrk="0" hangingPunct="0"/>
            <a:endParaRPr lang="zh-CN" altLang="en-US" sz="3200" dirty="0">
              <a:solidFill>
                <a:schemeClr val="bg1"/>
              </a:solidFill>
              <a:latin typeface="全新硬笔楷书简" charset="-122"/>
              <a:ea typeface="全新硬笔楷书简" charset="-122"/>
            </a:endParaRPr>
          </a:p>
          <a:p>
            <a:pPr lvl="0" algn="ctr" eaLnBrk="0" hangingPunct="0"/>
            <a:r>
              <a:rPr lang="zh-CN" altLang="en-US" sz="3200" dirty="0">
                <a:latin typeface="全新硬笔楷书简" charset="-122"/>
                <a:ea typeface="全新硬笔楷书简" charset="-122"/>
              </a:rPr>
              <a:t>支持：学名与俗称、简称与全称、台湾与大陆语、人名与机构的简</a:t>
            </a:r>
            <a:r>
              <a:rPr lang="en-US" altLang="x-none" sz="3200" dirty="0">
                <a:latin typeface="全新硬笔楷书简" charset="-122"/>
                <a:ea typeface="全新硬笔楷书简" charset="-122"/>
              </a:rPr>
              <a:t>/</a:t>
            </a:r>
            <a:r>
              <a:rPr lang="zh-CN" altLang="en-US" sz="3200" dirty="0">
                <a:latin typeface="全新硬笔楷书简" charset="-122"/>
                <a:ea typeface="全新硬笔楷书简" charset="-122"/>
              </a:rPr>
              <a:t>全称匹配……</a:t>
            </a:r>
            <a:endParaRPr lang="zh-CN" altLang="en-US" sz="3200" dirty="0">
              <a:latin typeface="全新硬笔楷书简" charset="-122"/>
              <a:ea typeface="全新硬笔楷书简" charset="-122"/>
            </a:endParaRPr>
          </a:p>
          <a:p>
            <a:pPr lvl="0" algn="ctr" eaLnBrk="0" hangingPunct="0"/>
            <a:endParaRPr lang="zh-CN" altLang="en-US" sz="3200" dirty="0">
              <a:latin typeface="全新硬笔楷书简" charset="-122"/>
              <a:ea typeface="全新硬笔楷书简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6082" name="文本框 46081"/>
          <p:cNvSpPr txBox="1"/>
          <p:nvPr/>
        </p:nvSpPr>
        <p:spPr>
          <a:xfrm>
            <a:off x="1905000" y="152400"/>
            <a:ext cx="2971800" cy="64008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lvl="0"/>
            <a:r>
              <a:rPr lang="zh-CN" altLang="en-US" sz="3600" b="1" dirty="0">
                <a:solidFill>
                  <a:srgbClr val="FF0066"/>
                </a:solidFill>
                <a:latin typeface="方正硬笔楷书简体" pitchFamily="1" charset="-122"/>
                <a:ea typeface="方正硬笔楷书简体" pitchFamily="1" charset="-122"/>
              </a:rPr>
              <a:t>学名与俗称</a:t>
            </a:r>
            <a:endParaRPr lang="zh-CN" altLang="en-US" sz="3600" b="1" dirty="0">
              <a:solidFill>
                <a:srgbClr val="FF0066"/>
              </a:solidFill>
              <a:latin typeface="方正硬笔楷书简体" pitchFamily="1" charset="-122"/>
              <a:ea typeface="方正硬笔楷书简体" pitchFamily="1" charset="-122"/>
            </a:endParaRPr>
          </a:p>
        </p:txBody>
      </p:sp>
      <p:pic>
        <p:nvPicPr>
          <p:cNvPr id="73730" name="Picture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4000" y="838200"/>
            <a:ext cx="9144000" cy="5916613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46084" name="云形标注 3"/>
          <p:cNvGrpSpPr/>
          <p:nvPr/>
        </p:nvGrpSpPr>
        <p:grpSpPr>
          <a:xfrm>
            <a:off x="4872038" y="1412875"/>
            <a:ext cx="3627437" cy="854075"/>
            <a:chOff x="0" y="0"/>
            <a:chExt cx="2285" cy="538"/>
          </a:xfrm>
        </p:grpSpPr>
        <p:pic>
          <p:nvPicPr>
            <p:cNvPr id="73732" name="云形标注 3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2285" cy="53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73733" name="Text Box 8"/>
            <p:cNvSpPr txBox="1"/>
            <p:nvPr/>
          </p:nvSpPr>
          <p:spPr>
            <a:xfrm>
              <a:off x="725" y="96"/>
              <a:ext cx="1146" cy="29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ctr"/>
            <a:p>
              <a:pPr lvl="0" algn="ctr"/>
              <a:r>
                <a:rPr lang="zh-CN" altLang="en-US" sz="1300" b="1" dirty="0">
                  <a:solidFill>
                    <a:srgbClr val="FFFFFF"/>
                  </a:solidFill>
                  <a:latin typeface="Segoe Script" panose="020B0504020000000003" pitchFamily="2" charset="0"/>
                  <a:ea typeface="楷体" panose="02010609060101010101" charset="-122"/>
                </a:rPr>
                <a:t>检索“小苏打”</a:t>
              </a:r>
              <a:endParaRPr lang="zh-CN" altLang="en-US" sz="1300" b="1" dirty="0">
                <a:solidFill>
                  <a:srgbClr val="FFFFFF"/>
                </a:solidFill>
                <a:latin typeface="Segoe Script" panose="020B0504020000000003" pitchFamily="2" charset="0"/>
                <a:ea typeface="楷体" panose="02010609060101010101" charset="-122"/>
              </a:endParaRPr>
            </a:p>
          </p:txBody>
        </p:sp>
      </p:grpSp>
      <p:grpSp>
        <p:nvGrpSpPr>
          <p:cNvPr id="46087" name="云形标注 3"/>
          <p:cNvGrpSpPr/>
          <p:nvPr/>
        </p:nvGrpSpPr>
        <p:grpSpPr>
          <a:xfrm>
            <a:off x="6240463" y="4438650"/>
            <a:ext cx="3455987" cy="996950"/>
            <a:chOff x="0" y="0"/>
            <a:chExt cx="2285" cy="538"/>
          </a:xfrm>
        </p:grpSpPr>
        <p:pic>
          <p:nvPicPr>
            <p:cNvPr id="73735" name="云形标注 3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2285" cy="53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73736" name="Text Box 11"/>
            <p:cNvSpPr txBox="1"/>
            <p:nvPr/>
          </p:nvSpPr>
          <p:spPr>
            <a:xfrm>
              <a:off x="725" y="96"/>
              <a:ext cx="1146" cy="29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ctr"/>
            <a:p>
              <a:pPr lvl="0" algn="ctr"/>
              <a:r>
                <a:rPr lang="zh-CN" altLang="en-US" sz="1300" b="1" dirty="0">
                  <a:solidFill>
                    <a:srgbClr val="FFFFFF"/>
                  </a:solidFill>
                  <a:latin typeface="Segoe Script" panose="020B0504020000000003" pitchFamily="2" charset="0"/>
                  <a:ea typeface="楷体" panose="02010609060101010101" charset="-122"/>
                </a:rPr>
                <a:t>同时检索了</a:t>
              </a:r>
              <a:endParaRPr lang="zh-CN" altLang="en-US" sz="1300" b="1" dirty="0">
                <a:solidFill>
                  <a:srgbClr val="FFFFFF"/>
                </a:solidFill>
                <a:latin typeface="Segoe Script" panose="020B0504020000000003" pitchFamily="2" charset="0"/>
                <a:ea typeface="楷体" panose="02010609060101010101" charset="-122"/>
              </a:endParaRPr>
            </a:p>
            <a:p>
              <a:pPr lvl="0" algn="ctr"/>
              <a:r>
                <a:rPr lang="zh-CN" altLang="en-US" sz="1300" b="1" dirty="0">
                  <a:solidFill>
                    <a:srgbClr val="FFFFFF"/>
                  </a:solidFill>
                  <a:latin typeface="Segoe Script" panose="020B0504020000000003" pitchFamily="2" charset="0"/>
                  <a:ea typeface="楷体" panose="02010609060101010101" charset="-122"/>
                </a:rPr>
                <a:t>“碳酸氢钠”</a:t>
              </a:r>
              <a:endParaRPr lang="zh-CN" altLang="en-US" sz="13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" fill="hold"/>
                                        <p:tgtEl>
                                          <p:spTgt spid="4608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" fill="hold"/>
                                        <p:tgtEl>
                                          <p:spTgt spid="4608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 bldLvl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7106" name="文本框 47105"/>
          <p:cNvSpPr txBox="1"/>
          <p:nvPr/>
        </p:nvSpPr>
        <p:spPr>
          <a:xfrm>
            <a:off x="4419600" y="152400"/>
            <a:ext cx="3427413" cy="7010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lvl="0"/>
            <a:r>
              <a:rPr lang="zh-CN" altLang="en-US" sz="4000" b="1" dirty="0">
                <a:solidFill>
                  <a:srgbClr val="FF0066"/>
                </a:solidFill>
                <a:latin typeface="全新硬笔楷书简" charset="-122"/>
                <a:ea typeface="全新硬笔楷书简" charset="-122"/>
              </a:rPr>
              <a:t>台湾与大陆语</a:t>
            </a:r>
            <a:r>
              <a:rPr lang="en-US" altLang="x-none" sz="4000" b="1" dirty="0">
                <a:solidFill>
                  <a:srgbClr val="FF0066"/>
                </a:solidFill>
                <a:latin typeface="全新硬笔楷书简" charset="-122"/>
                <a:ea typeface="全新硬笔楷书简" charset="-122"/>
              </a:rPr>
              <a:t> </a:t>
            </a:r>
            <a:endParaRPr lang="zh-CN" altLang="en-US" sz="4000" dirty="0">
              <a:solidFill>
                <a:srgbClr val="FF0066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74754" name="图片 47106" descr="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4000" y="762000"/>
            <a:ext cx="8991600" cy="54959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7108" name="矩形 2"/>
          <p:cNvSpPr/>
          <p:nvPr/>
        </p:nvSpPr>
        <p:spPr>
          <a:xfrm>
            <a:off x="5105400" y="1600200"/>
            <a:ext cx="1143000" cy="357188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anchor="ctr"/>
          <a:p>
            <a:pPr lvl="0" algn="ctr" eaLnBrk="0" hangingPunct="0"/>
            <a:endParaRPr lang="zh-CN" altLang="en-US" sz="1300" dirty="0">
              <a:solidFill>
                <a:srgbClr val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" fill="hold"/>
                                        <p:tgtEl>
                                          <p:spTgt spid="4710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7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 bldLvl="0"/>
      <p:bldP spid="47108" grpId="0" bldLvl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75777" name="TextBox 2"/>
          <p:cNvGrpSpPr/>
          <p:nvPr/>
        </p:nvGrpSpPr>
        <p:grpSpPr>
          <a:xfrm>
            <a:off x="1981200" y="2286000"/>
            <a:ext cx="8266113" cy="1335088"/>
            <a:chOff x="0" y="0"/>
            <a:chExt cx="5207" cy="841"/>
          </a:xfrm>
        </p:grpSpPr>
        <p:pic>
          <p:nvPicPr>
            <p:cNvPr id="75778" name="TextBox 2"/>
            <p:cNvPicPr/>
            <p:nvPr/>
          </p:nvPicPr>
          <p:blipFill>
            <a:blip r:embed="rId1"/>
            <a:stretch>
              <a:fillRect/>
            </a:stretch>
          </p:blipFill>
          <p:spPr>
            <a:xfrm>
              <a:off x="0" y="0"/>
              <a:ext cx="5207" cy="841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75779" name="文本框 48131"/>
            <p:cNvSpPr txBox="1"/>
            <p:nvPr/>
          </p:nvSpPr>
          <p:spPr>
            <a:xfrm>
              <a:off x="783" y="177"/>
              <a:ext cx="3292" cy="44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pPr lvl="0" eaLnBrk="0" hangingPunct="0"/>
              <a:r>
                <a:rPr lang="zh-CN" altLang="en-US" sz="4000" b="1" dirty="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</a:rPr>
                <a:t>完善的</a:t>
              </a:r>
              <a:r>
                <a:rPr lang="zh-CN" altLang="en-US" sz="4000" b="1" dirty="0">
                  <a:latin typeface="楷体" panose="02010609060101010101" charset="-122"/>
                  <a:ea typeface="楷体" panose="02010609060101010101" charset="-122"/>
                </a:rPr>
                <a:t>中文引证分析</a:t>
              </a:r>
              <a:endParaRPr lang="zh-CN" altLang="en-US" sz="4000" b="1" dirty="0"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6801" name="图片 49153" descr="12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78000" y="0"/>
            <a:ext cx="8636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9156" name="矩形 2"/>
          <p:cNvSpPr/>
          <p:nvPr/>
        </p:nvSpPr>
        <p:spPr>
          <a:xfrm>
            <a:off x="2058988" y="3733800"/>
            <a:ext cx="6248400" cy="2819400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anchor="ctr"/>
          <a:p>
            <a:pPr lvl="0" algn="ctr" eaLnBrk="0" hangingPunct="0"/>
            <a:endParaRPr lang="zh-CN" altLang="en-US" sz="1300" dirty="0">
              <a:solidFill>
                <a:srgbClr val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91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6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grpSp>
        <p:nvGrpSpPr>
          <p:cNvPr id="13" name="组合 12"/>
          <p:cNvGrpSpPr/>
          <p:nvPr/>
        </p:nvGrpSpPr>
        <p:grpSpPr>
          <a:xfrm>
            <a:off x="2186517" y="785284"/>
            <a:ext cx="1763578" cy="1746249"/>
            <a:chOff x="4694" y="1898"/>
            <a:chExt cx="2776" cy="2750"/>
          </a:xfrm>
        </p:grpSpPr>
        <p:sp>
          <p:nvSpPr>
            <p:cNvPr id="24579" name="椭圆 7"/>
            <p:cNvSpPr/>
            <p:nvPr/>
          </p:nvSpPr>
          <p:spPr>
            <a:xfrm>
              <a:off x="5182" y="2393"/>
              <a:ext cx="2255" cy="2255"/>
            </a:xfrm>
            <a:prstGeom prst="ellipse">
              <a:avLst/>
            </a:prstGeom>
            <a:noFill/>
            <a:ln w="12700" cap="flat" cmpd="sng">
              <a:solidFill>
                <a:srgbClr val="FFC000"/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 anchor="ctr"/>
            <a:p>
              <a:pPr lvl="0" indent="0" algn="ctr" fontAlgn="base"/>
              <a:endParaRPr lang="zh-CN" altLang="zh-CN" strike="noStrike" noProof="1" dirty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24580" name="椭圆 8"/>
            <p:cNvSpPr/>
            <p:nvPr/>
          </p:nvSpPr>
          <p:spPr>
            <a:xfrm>
              <a:off x="4917" y="2128"/>
              <a:ext cx="1057" cy="1058"/>
            </a:xfrm>
            <a:prstGeom prst="ellipse">
              <a:avLst/>
            </a:prstGeom>
            <a:solidFill>
              <a:srgbClr val="E9118C"/>
            </a:solidFill>
            <a:ln w="12700">
              <a:noFill/>
            </a:ln>
          </p:spPr>
          <p:txBody>
            <a:bodyPr anchor="ctr"/>
            <a:p>
              <a:pPr lvl="0" indent="0" algn="ctr" fontAlgn="base"/>
              <a:endParaRPr lang="zh-CN" altLang="zh-CN" strike="noStrike" noProof="1" dirty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pic>
          <p:nvPicPr>
            <p:cNvPr id="24581" name="Picture 4" descr="http://www.ii123.com/uploads/allimg/c121222/135615022L1460-12435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94" y="1898"/>
              <a:ext cx="1260" cy="126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4582" name="文本框 15"/>
            <p:cNvSpPr/>
            <p:nvPr/>
          </p:nvSpPr>
          <p:spPr>
            <a:xfrm>
              <a:off x="5254" y="3063"/>
              <a:ext cx="2216" cy="91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p>
              <a:pPr lvl="0" indent="0"/>
              <a:r>
                <a:rPr lang="zh-CN" altLang="en-US" sz="3200" b="1" dirty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谈恋爱</a:t>
              </a:r>
              <a:endParaRPr lang="zh-CN" altLang="en-US" sz="3200" b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24583" name="组合 23"/>
          <p:cNvGrpSpPr/>
          <p:nvPr/>
        </p:nvGrpSpPr>
        <p:grpSpPr>
          <a:xfrm>
            <a:off x="4910667" y="1132417"/>
            <a:ext cx="1752600" cy="1934633"/>
            <a:chOff x="5208" y="2523"/>
            <a:chExt cx="2485" cy="2803"/>
          </a:xfrm>
        </p:grpSpPr>
        <p:sp>
          <p:nvSpPr>
            <p:cNvPr id="24584" name="Oval 40"/>
            <p:cNvSpPr/>
            <p:nvPr/>
          </p:nvSpPr>
          <p:spPr>
            <a:xfrm>
              <a:off x="5403" y="2548"/>
              <a:ext cx="1140" cy="1193"/>
            </a:xfrm>
            <a:prstGeom prst="ellipse">
              <a:avLst/>
            </a:prstGeom>
            <a:solidFill>
              <a:srgbClr val="024959"/>
            </a:solidFill>
            <a:ln w="9525">
              <a:noFill/>
            </a:ln>
          </p:spPr>
          <p:txBody>
            <a:bodyPr anchor="t"/>
            <a:p>
              <a:pPr lvl="0" indent="0" fontAlgn="base"/>
              <a:endPara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4585" name="椭圆 5"/>
            <p:cNvSpPr/>
            <p:nvPr/>
          </p:nvSpPr>
          <p:spPr>
            <a:xfrm>
              <a:off x="5416" y="3071"/>
              <a:ext cx="2255" cy="2255"/>
            </a:xfrm>
            <a:prstGeom prst="ellipse">
              <a:avLst/>
            </a:prstGeom>
            <a:noFill/>
            <a:ln w="25400" cap="flat" cmpd="sng">
              <a:solidFill>
                <a:srgbClr val="FFC000"/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 anchor="ctr"/>
            <a:p>
              <a:pPr lvl="0" indent="0" algn="ctr" fontAlgn="base"/>
              <a:endParaRPr lang="zh-CN" altLang="zh-CN" strike="noStrike" noProof="1" dirty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24586" name="文本框 14"/>
            <p:cNvSpPr/>
            <p:nvPr/>
          </p:nvSpPr>
          <p:spPr>
            <a:xfrm>
              <a:off x="5476" y="3741"/>
              <a:ext cx="2217" cy="83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pPr lvl="0" indent="0"/>
              <a:r>
                <a:rPr lang="zh-CN" altLang="en-US" sz="3200" b="1" dirty="0">
                  <a:latin typeface="Arial" panose="020B0604020202020204" pitchFamily="34" charset="0"/>
                  <a:ea typeface="宋体" panose="02010600030101010101" pitchFamily="2" charset="-122"/>
                </a:rPr>
                <a:t>奖学金</a:t>
              </a:r>
              <a:endParaRPr lang="zh-CN" altLang="en-US" sz="3200" b="1" dirty="0">
                <a:solidFill>
                  <a:srgbClr val="FFC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24587" name="图片 2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208" y="2523"/>
              <a:ext cx="1610" cy="1215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19" name="组合 18"/>
          <p:cNvGrpSpPr/>
          <p:nvPr/>
        </p:nvGrpSpPr>
        <p:grpSpPr>
          <a:xfrm>
            <a:off x="6392333" y="3287184"/>
            <a:ext cx="3020484" cy="2683933"/>
            <a:chOff x="5278" y="6194"/>
            <a:chExt cx="3845" cy="3271"/>
          </a:xfrm>
        </p:grpSpPr>
        <p:sp>
          <p:nvSpPr>
            <p:cNvPr id="24589" name="椭圆 9"/>
            <p:cNvSpPr/>
            <p:nvPr/>
          </p:nvSpPr>
          <p:spPr>
            <a:xfrm>
              <a:off x="5519" y="6463"/>
              <a:ext cx="3079" cy="3002"/>
            </a:xfrm>
            <a:prstGeom prst="ellipse">
              <a:avLst/>
            </a:prstGeom>
            <a:noFill/>
            <a:ln w="28575" cap="flat" cmpd="sng">
              <a:solidFill>
                <a:srgbClr val="FFC000"/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 anchor="ctr"/>
            <a:p>
              <a:pPr lvl="0" indent="0" algn="ctr" fontAlgn="base"/>
              <a:endParaRPr lang="zh-CN" altLang="zh-CN" strike="noStrike" noProof="1" dirty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grpSp>
          <p:nvGrpSpPr>
            <p:cNvPr id="24590" name="组合 17"/>
            <p:cNvGrpSpPr/>
            <p:nvPr/>
          </p:nvGrpSpPr>
          <p:grpSpPr>
            <a:xfrm>
              <a:off x="5278" y="6194"/>
              <a:ext cx="3845" cy="2147"/>
              <a:chOff x="5278" y="6194"/>
              <a:chExt cx="3846" cy="2149"/>
            </a:xfrm>
          </p:grpSpPr>
          <p:grpSp>
            <p:nvGrpSpPr>
              <p:cNvPr id="24591" name="组合 16"/>
              <p:cNvGrpSpPr/>
              <p:nvPr/>
            </p:nvGrpSpPr>
            <p:grpSpPr>
              <a:xfrm>
                <a:off x="5278" y="6194"/>
                <a:ext cx="1302" cy="1314"/>
                <a:chOff x="5254" y="6195"/>
                <a:chExt cx="1057" cy="1061"/>
              </a:xfrm>
            </p:grpSpPr>
            <p:sp>
              <p:nvSpPr>
                <p:cNvPr id="24592" name="椭圆 10"/>
                <p:cNvSpPr/>
                <p:nvPr/>
              </p:nvSpPr>
              <p:spPr>
                <a:xfrm>
                  <a:off x="5254" y="6198"/>
                  <a:ext cx="1057" cy="1058"/>
                </a:xfrm>
                <a:prstGeom prst="ellipse">
                  <a:avLst/>
                </a:prstGeom>
                <a:solidFill>
                  <a:srgbClr val="E9118C"/>
                </a:solidFill>
                <a:ln w="12700">
                  <a:noFill/>
                </a:ln>
              </p:spPr>
              <p:txBody>
                <a:bodyPr anchor="ctr"/>
                <a:p>
                  <a:pPr lvl="0" indent="0" algn="ctr" fontAlgn="base"/>
                  <a:endParaRPr lang="zh-CN" altLang="zh-CN" strike="noStrike" noProof="1" dirty="0">
                    <a:solidFill>
                      <a:srgbClr val="FFFFF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宋体" panose="02010600030101010101" pitchFamily="2" charset="-122"/>
                  </a:endParaRPr>
                </a:p>
              </p:txBody>
            </p:sp>
            <p:pic>
              <p:nvPicPr>
                <p:cNvPr id="24593" name="Picture 8" descr="http://221.2.159.215:90/uploads/allimg/090523/0411544442-29.png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 rot="-1033627">
                  <a:off x="5261" y="6195"/>
                  <a:ext cx="1032" cy="1032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</p:grpSp>
          <p:sp>
            <p:nvSpPr>
              <p:cNvPr id="24594" name="文本框 16"/>
              <p:cNvSpPr/>
              <p:nvPr/>
            </p:nvSpPr>
            <p:spPr>
              <a:xfrm>
                <a:off x="5621" y="7637"/>
                <a:ext cx="3503" cy="70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p>
                <a:pPr lvl="0" algn="l"/>
                <a:r>
                  <a:rPr lang="zh-CN" altLang="en-US" sz="3200" b="1" dirty="0">
                    <a:latin typeface="Arial" panose="020B0604020202020204" pitchFamily="34" charset="0"/>
                    <a:ea typeface="宋体" panose="02010600030101010101" pitchFamily="2" charset="-122"/>
                  </a:rPr>
                  <a:t>学好一门课</a:t>
                </a:r>
                <a:endParaRPr lang="zh-CN" altLang="en-US" sz="3200" b="1" dirty="0">
                  <a:solidFill>
                    <a:srgbClr val="FFC000"/>
                  </a:solidFill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</p:grpSp>
      <p:grpSp>
        <p:nvGrpSpPr>
          <p:cNvPr id="24595" name="组合 26"/>
          <p:cNvGrpSpPr/>
          <p:nvPr/>
        </p:nvGrpSpPr>
        <p:grpSpPr>
          <a:xfrm>
            <a:off x="2965451" y="3096684"/>
            <a:ext cx="1928026" cy="1839383"/>
            <a:chOff x="2172" y="5055"/>
            <a:chExt cx="3034" cy="2897"/>
          </a:xfrm>
        </p:grpSpPr>
        <p:sp>
          <p:nvSpPr>
            <p:cNvPr id="24596" name="椭圆 5"/>
            <p:cNvSpPr/>
            <p:nvPr/>
          </p:nvSpPr>
          <p:spPr>
            <a:xfrm>
              <a:off x="2605" y="5697"/>
              <a:ext cx="2255" cy="2255"/>
            </a:xfrm>
            <a:prstGeom prst="ellipse">
              <a:avLst/>
            </a:prstGeom>
            <a:noFill/>
            <a:ln w="28575" cap="flat" cmpd="sng">
              <a:solidFill>
                <a:srgbClr val="FFC000"/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 anchor="ctr"/>
            <a:p>
              <a:pPr lvl="0" indent="0" algn="ctr" fontAlgn="base"/>
              <a:endParaRPr lang="zh-CN" altLang="zh-CN" strike="noStrike" noProof="1" dirty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grpSp>
          <p:nvGrpSpPr>
            <p:cNvPr id="24597" name="组合 25"/>
            <p:cNvGrpSpPr/>
            <p:nvPr/>
          </p:nvGrpSpPr>
          <p:grpSpPr>
            <a:xfrm>
              <a:off x="2172" y="5055"/>
              <a:ext cx="1456" cy="1254"/>
              <a:chOff x="993" y="5523"/>
              <a:chExt cx="1456" cy="1254"/>
            </a:xfrm>
          </p:grpSpPr>
          <p:sp>
            <p:nvSpPr>
              <p:cNvPr id="24598" name="Oval 20"/>
              <p:cNvSpPr/>
              <p:nvPr/>
            </p:nvSpPr>
            <p:spPr>
              <a:xfrm>
                <a:off x="1138" y="5523"/>
                <a:ext cx="1167" cy="1255"/>
              </a:xfrm>
              <a:prstGeom prst="ellipse">
                <a:avLst/>
              </a:prstGeom>
              <a:solidFill>
                <a:srgbClr val="F2644C"/>
              </a:solidFill>
              <a:ln w="9525">
                <a:noFill/>
              </a:ln>
            </p:spPr>
            <p:txBody>
              <a:bodyPr anchor="t"/>
              <a:p>
                <a:pPr lvl="0" indent="0" fontAlgn="base"/>
                <a:endParaRPr lang="zh-CN" altLang="en-US" strike="noStrike" noProof="1" dirty="0">
                  <a:latin typeface="Calibri" panose="020F0502020204030204" pitchFamily="34" charset="0"/>
                  <a:ea typeface="宋体" panose="02010600030101010101" pitchFamily="2" charset="-122"/>
                </a:endParaRPr>
              </a:p>
            </p:txBody>
          </p:sp>
          <p:pic>
            <p:nvPicPr>
              <p:cNvPr id="24599" name="Picture 2" descr="http://pic21.nipic.com/20120611/2786001_084010888000_2.jpg"/>
              <p:cNvPicPr>
                <a:picLocks noChangeAspect="1"/>
              </p:cNvPicPr>
              <p:nvPr/>
            </p:nvPicPr>
            <p:blipFill>
              <a:blip r:embed="rId5"/>
              <a:srcRect l="6561" t="13698" r="7968" b="8759"/>
              <a:stretch>
                <a:fillRect/>
              </a:stretch>
            </p:blipFill>
            <p:spPr>
              <a:xfrm>
                <a:off x="993" y="5588"/>
                <a:ext cx="1457" cy="880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sp>
          <p:nvSpPr>
            <p:cNvPr id="24600" name="文本框 15"/>
            <p:cNvSpPr/>
            <p:nvPr/>
          </p:nvSpPr>
          <p:spPr>
            <a:xfrm>
              <a:off x="2348" y="6369"/>
              <a:ext cx="2858" cy="91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p>
              <a:pPr lvl="0" indent="0"/>
              <a:r>
                <a:rPr lang="zh-CN" altLang="en-US" sz="3200" b="1" dirty="0">
                  <a:latin typeface="Arial" panose="020B0604020202020204" pitchFamily="34" charset="0"/>
                  <a:ea typeface="宋体" panose="02010600030101010101" pitchFamily="2" charset="-122"/>
                </a:rPr>
                <a:t>学生干部</a:t>
              </a:r>
              <a:endPara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24601" name="组合 22"/>
          <p:cNvGrpSpPr/>
          <p:nvPr/>
        </p:nvGrpSpPr>
        <p:grpSpPr>
          <a:xfrm>
            <a:off x="7825317" y="863600"/>
            <a:ext cx="1657349" cy="1701800"/>
            <a:chOff x="9923" y="1359"/>
            <a:chExt cx="2608" cy="2679"/>
          </a:xfrm>
        </p:grpSpPr>
        <p:sp>
          <p:nvSpPr>
            <p:cNvPr id="24602" name="椭圆 7"/>
            <p:cNvSpPr/>
            <p:nvPr/>
          </p:nvSpPr>
          <p:spPr>
            <a:xfrm>
              <a:off x="10276" y="1783"/>
              <a:ext cx="2255" cy="2255"/>
            </a:xfrm>
            <a:prstGeom prst="ellipse">
              <a:avLst/>
            </a:prstGeom>
            <a:noFill/>
            <a:ln w="12700" cap="flat" cmpd="sng">
              <a:solidFill>
                <a:srgbClr val="FFC000"/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 anchor="ctr"/>
            <a:p>
              <a:pPr lvl="0" indent="0" algn="ctr" fontAlgn="base"/>
              <a:endParaRPr lang="zh-CN" altLang="zh-CN" strike="noStrike" noProof="1" dirty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24603" name="文本框 15"/>
            <p:cNvSpPr/>
            <p:nvPr/>
          </p:nvSpPr>
          <p:spPr>
            <a:xfrm>
              <a:off x="10693" y="2498"/>
              <a:ext cx="1573" cy="91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p>
              <a:pPr lvl="0" indent="0"/>
              <a:r>
                <a:rPr lang="zh-CN" altLang="en-US" sz="3200" b="1" dirty="0">
                  <a:latin typeface="Arial" panose="020B0604020202020204" pitchFamily="34" charset="0"/>
                  <a:ea typeface="宋体" panose="02010600030101010101" pitchFamily="2" charset="-122"/>
                </a:rPr>
                <a:t>旅行</a:t>
              </a:r>
              <a:endParaRPr lang="zh-CN" altLang="zh-CN" sz="3200" b="1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grpSp>
          <p:nvGrpSpPr>
            <p:cNvPr id="24604" name="组合 21"/>
            <p:cNvGrpSpPr/>
            <p:nvPr/>
          </p:nvGrpSpPr>
          <p:grpSpPr>
            <a:xfrm>
              <a:off x="9923" y="1359"/>
              <a:ext cx="1424" cy="1164"/>
              <a:chOff x="7929" y="1236"/>
              <a:chExt cx="1424" cy="1164"/>
            </a:xfrm>
          </p:grpSpPr>
          <p:sp>
            <p:nvSpPr>
              <p:cNvPr id="24605" name="Oval 20"/>
              <p:cNvSpPr/>
              <p:nvPr/>
            </p:nvSpPr>
            <p:spPr>
              <a:xfrm>
                <a:off x="8092" y="1236"/>
                <a:ext cx="1188" cy="1164"/>
              </a:xfrm>
              <a:prstGeom prst="ellipse">
                <a:avLst/>
              </a:prstGeom>
              <a:solidFill>
                <a:srgbClr val="F2644C"/>
              </a:solidFill>
              <a:ln w="9525">
                <a:noFill/>
              </a:ln>
            </p:spPr>
            <p:txBody>
              <a:bodyPr anchor="t"/>
              <a:p>
                <a:pPr lvl="0" indent="0" fontAlgn="base"/>
                <a:endParaRPr lang="zh-CN" altLang="en-US" strike="noStrike" noProof="1" dirty="0">
                  <a:latin typeface="Calibri" panose="020F0502020204030204" pitchFamily="34" charset="0"/>
                  <a:ea typeface="宋体" panose="02010600030101010101" pitchFamily="2" charset="-122"/>
                </a:endParaRPr>
              </a:p>
            </p:txBody>
          </p:sp>
          <p:pic>
            <p:nvPicPr>
              <p:cNvPr id="24606" name="图片 11" descr="2841215_145425039_2"/>
              <p:cNvPicPr>
                <a:picLocks noChangeAspect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 rot="480000">
                <a:off x="7929" y="1410"/>
                <a:ext cx="1425" cy="8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0178" name="图片 50177" descr="88888888888888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09800" y="533400"/>
            <a:ext cx="7286625" cy="39052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0179" name="矩形 2"/>
          <p:cNvSpPr/>
          <p:nvPr/>
        </p:nvSpPr>
        <p:spPr>
          <a:xfrm>
            <a:off x="7467600" y="1600200"/>
            <a:ext cx="1143000" cy="357188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anchor="ctr"/>
          <a:p>
            <a:pPr lvl="0" algn="ctr" eaLnBrk="0" hangingPunct="0"/>
            <a:endParaRPr lang="zh-CN" altLang="en-US" sz="1300" dirty="0">
              <a:solidFill>
                <a:srgbClr val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50180" name="图片 50179" descr="89999999999999999999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800" y="3124200"/>
            <a:ext cx="5191125" cy="29622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" fill="hold"/>
                                        <p:tgtEl>
                                          <p:spTgt spid="5017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01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0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0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" fill="hold"/>
                                        <p:tgtEl>
                                          <p:spTgt spid="5018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 bldLvl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8849" name="TextBox 1"/>
          <p:cNvSpPr txBox="1"/>
          <p:nvPr/>
        </p:nvSpPr>
        <p:spPr>
          <a:xfrm>
            <a:off x="1752600" y="685800"/>
            <a:ext cx="4500563" cy="8229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lvl="0" algn="ctr" eaLnBrk="0" hangingPunct="0"/>
            <a:r>
              <a:rPr lang="zh-CN" altLang="en-US" sz="4800" b="1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rPr>
              <a:t>引文分析</a:t>
            </a:r>
            <a:endParaRPr lang="zh-CN" altLang="en-US" sz="4800" b="1" dirty="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78850" name="Picture 2" descr="C:\Users\Administrator\Desktop\20085594819865_2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17650" y="1566863"/>
            <a:ext cx="9156700" cy="50101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204" name="矩形 10"/>
          <p:cNvSpPr/>
          <p:nvPr/>
        </p:nvSpPr>
        <p:spPr>
          <a:xfrm>
            <a:off x="1952625" y="2786063"/>
            <a:ext cx="8572500" cy="301244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lvl="0" eaLnBrk="0" hangingPunct="0">
              <a:lnSpc>
                <a:spcPts val="4600"/>
              </a:lnSpc>
              <a:buFont typeface="Wingdings" panose="05000000000000000000" pitchFamily="2" charset="2"/>
              <a:buChar char="u"/>
            </a:pPr>
            <a:r>
              <a:rPr lang="zh-CN" altLang="en-US" sz="2800" b="1" dirty="0">
                <a:solidFill>
                  <a:srgbClr val="FF3300"/>
                </a:solidFill>
                <a:latin typeface="楷体" panose="02010609060101010101" charset="-122"/>
                <a:ea typeface="楷体" panose="02010609060101010101" charset="-122"/>
              </a:rPr>
              <a:t>实现</a:t>
            </a:r>
            <a:r>
              <a:rPr lang="zh-CN" altLang="en-US" sz="2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</a:rPr>
              <a:t>期刊</a:t>
            </a:r>
            <a:r>
              <a:rPr lang="en-US" altLang="x-none" sz="2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</a:rPr>
              <a:t>-</a:t>
            </a:r>
            <a:r>
              <a:rPr lang="zh-CN" altLang="en-US" sz="2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</a:rPr>
              <a:t>期刊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到</a:t>
            </a:r>
            <a:r>
              <a:rPr lang="zh-CN" altLang="en-US" sz="2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</a:rPr>
              <a:t>图书</a:t>
            </a:r>
            <a:r>
              <a:rPr lang="en-US" altLang="x-none" sz="2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</a:rPr>
              <a:t>-</a:t>
            </a:r>
            <a:r>
              <a:rPr lang="zh-CN" altLang="en-US" sz="2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</a:rPr>
              <a:t>图书、图书</a:t>
            </a:r>
            <a:r>
              <a:rPr lang="en-US" altLang="x-none" sz="2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</a:rPr>
              <a:t>-</a:t>
            </a:r>
            <a:r>
              <a:rPr lang="zh-CN" altLang="en-US" sz="2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</a:rPr>
              <a:t>期刊、期刊</a:t>
            </a:r>
            <a:r>
              <a:rPr lang="en-US" altLang="x-none" sz="2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</a:rPr>
              <a:t>-</a:t>
            </a:r>
            <a:r>
              <a:rPr lang="zh-CN" altLang="en-US" sz="2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</a:rPr>
              <a:t>图书的引用分析</a:t>
            </a:r>
            <a:endParaRPr lang="zh-CN" altLang="en-US" sz="2000" b="1" dirty="0">
              <a:solidFill>
                <a:srgbClr val="00206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lvl="0" eaLnBrk="0" hangingPunct="0">
              <a:lnSpc>
                <a:spcPts val="4600"/>
              </a:lnSpc>
              <a:buFont typeface="Wingdings" panose="05000000000000000000" pitchFamily="2" charset="2"/>
              <a:buChar char="u"/>
            </a:pPr>
            <a:r>
              <a:rPr lang="zh-CN" altLang="en-US" sz="2800" b="1" dirty="0">
                <a:solidFill>
                  <a:srgbClr val="FF3300"/>
                </a:solidFill>
                <a:latin typeface="楷体" panose="02010609060101010101" charset="-122"/>
                <a:ea typeface="楷体" panose="02010609060101010101" charset="-122"/>
              </a:rPr>
              <a:t>完善</a:t>
            </a:r>
            <a:r>
              <a:rPr lang="zh-CN" altLang="en-US" sz="2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</a:rPr>
              <a:t>中文期刊引用分析： </a:t>
            </a:r>
            <a:r>
              <a:rPr lang="en-US" altLang="x-none" sz="2000" b="1" dirty="0">
                <a:solidFill>
                  <a:srgbClr val="002060"/>
                </a:solidFill>
                <a:latin typeface="全新硬笔楷书简" charset="-122"/>
                <a:ea typeface="全新硬笔楷书简" charset="-122"/>
              </a:rPr>
              <a:t>8000</a:t>
            </a:r>
            <a:r>
              <a:rPr lang="zh-CN" altLang="en-US" sz="2000" b="1" dirty="0">
                <a:solidFill>
                  <a:srgbClr val="002060"/>
                </a:solidFill>
                <a:latin typeface="全新硬笔楷书简" charset="-122"/>
                <a:ea typeface="全新硬笔楷书简" charset="-122"/>
              </a:rPr>
              <a:t>万篇</a:t>
            </a:r>
            <a:endParaRPr lang="zh-CN" altLang="en-US" sz="2000" b="1" dirty="0">
              <a:solidFill>
                <a:srgbClr val="002060"/>
              </a:solidFill>
              <a:latin typeface="全新硬笔楷书简" charset="-122"/>
              <a:ea typeface="全新硬笔楷书简" charset="-122"/>
            </a:endParaRPr>
          </a:p>
          <a:p>
            <a:pPr lvl="0" eaLnBrk="0" hangingPunct="0">
              <a:lnSpc>
                <a:spcPts val="4600"/>
              </a:lnSpc>
              <a:buFont typeface="Wingdings" panose="05000000000000000000" pitchFamily="2" charset="2"/>
              <a:buChar char="u"/>
            </a:pPr>
            <a:r>
              <a:rPr lang="zh-CN" altLang="en-US" sz="2800" b="1" dirty="0">
                <a:solidFill>
                  <a:srgbClr val="FF3300"/>
                </a:solidFill>
                <a:latin typeface="楷体" panose="02010609060101010101" charset="-122"/>
                <a:ea typeface="楷体" panose="02010609060101010101" charset="-122"/>
              </a:rPr>
              <a:t>提供</a:t>
            </a:r>
            <a:r>
              <a:rPr lang="zh-CN" altLang="en-US" sz="2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</a:rPr>
              <a:t>作者、出版社、刊名、单位、主题词、学科、分类等的引用分析</a:t>
            </a:r>
            <a:endParaRPr lang="zh-CN" altLang="en-US" sz="2000" b="1" dirty="0">
              <a:solidFill>
                <a:srgbClr val="00206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lvl="0" eaLnBrk="0" hangingPunct="0">
              <a:lnSpc>
                <a:spcPts val="4600"/>
              </a:lnSpc>
              <a:buFont typeface="Wingdings" panose="05000000000000000000" pitchFamily="2" charset="2"/>
              <a:buChar char="u"/>
            </a:pPr>
            <a:r>
              <a:rPr lang="zh-CN" altLang="en-US" sz="2800" b="1" dirty="0">
                <a:solidFill>
                  <a:srgbClr val="FF3300"/>
                </a:solidFill>
                <a:latin typeface="楷体" panose="02010609060101010101" charset="-122"/>
                <a:ea typeface="楷体" panose="02010609060101010101" charset="-122"/>
              </a:rPr>
              <a:t>最终实现</a:t>
            </a:r>
            <a:r>
              <a:rPr lang="zh-CN" altLang="en-US" sz="2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</a:rPr>
              <a:t>图书、期刊、学位论文、会议论文</a:t>
            </a:r>
            <a:r>
              <a:rPr lang="en-US" altLang="x-none" sz="2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2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</a:rPr>
              <a:t>之间互引的</a:t>
            </a:r>
            <a:endParaRPr lang="en-US" altLang="x-none" sz="2000" b="1" dirty="0">
              <a:solidFill>
                <a:srgbClr val="00206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lvl="0" algn="ctr" eaLnBrk="0" hangingPunct="0">
              <a:lnSpc>
                <a:spcPts val="4600"/>
              </a:lnSpc>
            </a:pPr>
            <a:r>
              <a:rPr lang="zh-CN" altLang="en-US" sz="3200" b="1" dirty="0">
                <a:solidFill>
                  <a:srgbClr val="FF3300"/>
                </a:solidFill>
                <a:latin typeface="楷体" panose="02010609060101010101" charset="-122"/>
                <a:ea typeface="楷体" panose="02010609060101010101" charset="-122"/>
              </a:rPr>
              <a:t>立体引用关系</a:t>
            </a:r>
            <a:endParaRPr lang="zh-CN" altLang="en-US" sz="3200" b="1" dirty="0">
              <a:solidFill>
                <a:srgbClr val="FF33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>
                                            <p:txEl>
                                              <p:charRg st="0" end="3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04">
                                            <p:txEl>
                                              <p:charRg st="0" end="3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04">
                                            <p:txEl>
                                              <p:charRg st="0" end="3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>
                                            <p:txEl>
                                              <p:charRg st="31" end="5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04">
                                            <p:txEl>
                                              <p:charRg st="31" end="5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204">
                                            <p:txEl>
                                              <p:charRg st="31" end="5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>
                                            <p:txEl>
                                              <p:charRg st="50" end="8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1204">
                                            <p:txEl>
                                              <p:charRg st="50" end="8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1204">
                                            <p:txEl>
                                              <p:charRg st="50" end="8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>
                                            <p:txEl>
                                              <p:charRg st="81" end="10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1204">
                                            <p:txEl>
                                              <p:charRg st="81" end="10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1204">
                                            <p:txEl>
                                              <p:charRg st="81" end="10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>
                                            <p:txEl>
                                              <p:charRg st="108" end="1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1204">
                                            <p:txEl>
                                              <p:charRg st="108" end="11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1204">
                                            <p:txEl>
                                              <p:charRg st="108" end="11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79873" name="TextBox 2"/>
          <p:cNvGrpSpPr/>
          <p:nvPr/>
        </p:nvGrpSpPr>
        <p:grpSpPr>
          <a:xfrm>
            <a:off x="2133600" y="2286000"/>
            <a:ext cx="8266113" cy="1335088"/>
            <a:chOff x="0" y="0"/>
            <a:chExt cx="5207" cy="841"/>
          </a:xfrm>
        </p:grpSpPr>
        <p:pic>
          <p:nvPicPr>
            <p:cNvPr id="79874" name="TextBox 2"/>
            <p:cNvPicPr/>
            <p:nvPr/>
          </p:nvPicPr>
          <p:blipFill>
            <a:blip r:embed="rId1"/>
            <a:stretch>
              <a:fillRect/>
            </a:stretch>
          </p:blipFill>
          <p:spPr>
            <a:xfrm>
              <a:off x="0" y="0"/>
              <a:ext cx="5207" cy="841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79875" name="文本框 52227"/>
            <p:cNvSpPr txBox="1"/>
            <p:nvPr/>
          </p:nvSpPr>
          <p:spPr>
            <a:xfrm>
              <a:off x="783" y="177"/>
              <a:ext cx="3292" cy="44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pPr lvl="0" eaLnBrk="0" hangingPunct="0"/>
              <a:r>
                <a:rPr lang="zh-CN" altLang="en-US" sz="4000" b="1" dirty="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</a:rPr>
                <a:t>灵活的</a:t>
              </a:r>
              <a:r>
                <a:rPr lang="zh-CN" altLang="en-US" sz="4000" b="1" dirty="0">
                  <a:latin typeface="楷体" panose="02010609060101010101" charset="-122"/>
                  <a:ea typeface="楷体" panose="02010609060101010101" charset="-122"/>
                </a:rPr>
                <a:t>分面分析功能</a:t>
              </a:r>
              <a:endParaRPr lang="zh-CN" altLang="en-US" sz="4000" b="1" dirty="0"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0897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53251" name="云形标注 3"/>
          <p:cNvGrpSpPr/>
          <p:nvPr/>
        </p:nvGrpSpPr>
        <p:grpSpPr>
          <a:xfrm>
            <a:off x="2614613" y="384175"/>
            <a:ext cx="3627437" cy="854075"/>
            <a:chOff x="0" y="0"/>
            <a:chExt cx="2285" cy="538"/>
          </a:xfrm>
        </p:grpSpPr>
        <p:pic>
          <p:nvPicPr>
            <p:cNvPr id="80899" name="云形标注 3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2285" cy="53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80900" name="文本框 53252"/>
            <p:cNvSpPr txBox="1"/>
            <p:nvPr/>
          </p:nvSpPr>
          <p:spPr>
            <a:xfrm>
              <a:off x="725" y="96"/>
              <a:ext cx="1146" cy="29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p>
              <a:pPr lvl="0" algn="ctr" eaLnBrk="0" hangingPunct="0"/>
              <a:r>
                <a:rPr lang="zh-CN" altLang="en-US" sz="1300" b="1" dirty="0">
                  <a:solidFill>
                    <a:srgbClr val="FFFFFF"/>
                  </a:solidFill>
                  <a:latin typeface="Segoe Script" panose="020B0504020000000003" pitchFamily="2" charset="0"/>
                  <a:ea typeface="楷体" panose="02010609060101010101" charset="-122"/>
                </a:rPr>
                <a:t>馆藏分面</a:t>
              </a:r>
              <a:endParaRPr lang="zh-CN" altLang="en-US" sz="1300" b="1" dirty="0">
                <a:solidFill>
                  <a:srgbClr val="FFFFFF"/>
                </a:solidFill>
                <a:latin typeface="Segoe Script" panose="020B0504020000000003" pitchFamily="2" charset="0"/>
                <a:ea typeface="楷体" panose="02010609060101010101" charset="-122"/>
              </a:endParaRPr>
            </a:p>
          </p:txBody>
        </p:sp>
      </p:grpSp>
      <p:grpSp>
        <p:nvGrpSpPr>
          <p:cNvPr id="53254" name="云形标注 4"/>
          <p:cNvGrpSpPr/>
          <p:nvPr/>
        </p:nvGrpSpPr>
        <p:grpSpPr>
          <a:xfrm>
            <a:off x="2541588" y="2955925"/>
            <a:ext cx="3627437" cy="854075"/>
            <a:chOff x="0" y="0"/>
            <a:chExt cx="2285" cy="538"/>
          </a:xfrm>
        </p:grpSpPr>
        <p:pic>
          <p:nvPicPr>
            <p:cNvPr id="80902" name="云形标注 4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2285" cy="53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80903" name="文本框 53255"/>
            <p:cNvSpPr txBox="1"/>
            <p:nvPr/>
          </p:nvSpPr>
          <p:spPr>
            <a:xfrm>
              <a:off x="726" y="96"/>
              <a:ext cx="1146" cy="29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p>
              <a:pPr lvl="0" algn="ctr" eaLnBrk="0" hangingPunct="0"/>
              <a:r>
                <a:rPr lang="zh-CN" altLang="en-US" sz="1300" b="1" dirty="0">
                  <a:solidFill>
                    <a:srgbClr val="FFFFFF"/>
                  </a:solidFill>
                  <a:latin typeface="Segoe Script" panose="020B0504020000000003" pitchFamily="2" charset="0"/>
                  <a:ea typeface="楷体" panose="02010609060101010101" charset="-122"/>
                </a:rPr>
                <a:t>类型分面</a:t>
              </a:r>
              <a:endParaRPr lang="zh-CN" altLang="en-US" sz="1300" b="1" dirty="0">
                <a:solidFill>
                  <a:srgbClr val="FFFFFF"/>
                </a:solidFill>
                <a:latin typeface="Segoe Script" panose="020B0504020000000003" pitchFamily="2" charset="0"/>
                <a:ea typeface="楷体" panose="02010609060101010101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3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3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3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3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1921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4000" y="0"/>
            <a:ext cx="9144000" cy="5457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22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4857750"/>
            <a:ext cx="9144000" cy="2643188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54276" name="云形标注 5"/>
          <p:cNvGrpSpPr/>
          <p:nvPr/>
        </p:nvGrpSpPr>
        <p:grpSpPr>
          <a:xfrm>
            <a:off x="2828925" y="171450"/>
            <a:ext cx="3627438" cy="852488"/>
            <a:chOff x="0" y="0"/>
            <a:chExt cx="2285" cy="537"/>
          </a:xfrm>
        </p:grpSpPr>
        <p:pic>
          <p:nvPicPr>
            <p:cNvPr id="81924" name="云形标注 5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2285" cy="53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81925" name="文本框 54277"/>
            <p:cNvSpPr txBox="1"/>
            <p:nvPr/>
          </p:nvSpPr>
          <p:spPr>
            <a:xfrm>
              <a:off x="725" y="95"/>
              <a:ext cx="1146" cy="29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p>
              <a:pPr lvl="0" algn="ctr" eaLnBrk="0" hangingPunct="0"/>
              <a:r>
                <a:rPr lang="zh-CN" altLang="en-US" sz="1300" b="1" dirty="0">
                  <a:solidFill>
                    <a:srgbClr val="FFFFFF"/>
                  </a:solidFill>
                  <a:latin typeface="Segoe Script" panose="020B0504020000000003" pitchFamily="2" charset="0"/>
                  <a:ea typeface="楷体" panose="02010609060101010101" charset="-122"/>
                </a:rPr>
                <a:t>关键词分面</a:t>
              </a:r>
              <a:endParaRPr lang="zh-CN" altLang="en-US" sz="1300" b="1" dirty="0">
                <a:solidFill>
                  <a:srgbClr val="FFFFFF"/>
                </a:solidFill>
                <a:latin typeface="Segoe Script" panose="020B0504020000000003" pitchFamily="2" charset="0"/>
                <a:ea typeface="楷体" panose="02010609060101010101" charset="-122"/>
              </a:endParaRPr>
            </a:p>
          </p:txBody>
        </p:sp>
      </p:grpSp>
      <p:grpSp>
        <p:nvGrpSpPr>
          <p:cNvPr id="54279" name="云形标注 6"/>
          <p:cNvGrpSpPr/>
          <p:nvPr/>
        </p:nvGrpSpPr>
        <p:grpSpPr>
          <a:xfrm>
            <a:off x="2620963" y="755650"/>
            <a:ext cx="3975100" cy="1201738"/>
            <a:chOff x="0" y="0"/>
            <a:chExt cx="2504" cy="757"/>
          </a:xfrm>
        </p:grpSpPr>
        <p:pic>
          <p:nvPicPr>
            <p:cNvPr id="81927" name="云形标注 6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2504" cy="75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81928" name="文本框 54280"/>
            <p:cNvSpPr txBox="1"/>
            <p:nvPr/>
          </p:nvSpPr>
          <p:spPr>
            <a:xfrm>
              <a:off x="946" y="312"/>
              <a:ext cx="1146" cy="29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p>
              <a:pPr lvl="0" algn="ctr" eaLnBrk="0" hangingPunct="0"/>
              <a:r>
                <a:rPr lang="zh-CN" altLang="en-US" sz="1300" b="1" dirty="0">
                  <a:solidFill>
                    <a:srgbClr val="FFFFFF"/>
                  </a:solidFill>
                  <a:latin typeface="Segoe Script" panose="020B0504020000000003" pitchFamily="2" charset="0"/>
                  <a:ea typeface="楷体" panose="02010609060101010101" charset="-122"/>
                </a:rPr>
                <a:t>年份分面</a:t>
              </a:r>
              <a:endParaRPr lang="zh-CN" altLang="en-US" sz="1300" b="1" dirty="0">
                <a:solidFill>
                  <a:srgbClr val="FFFFFF"/>
                </a:solidFill>
                <a:latin typeface="Segoe Script" panose="020B0504020000000003" pitchFamily="2" charset="0"/>
                <a:ea typeface="楷体" panose="02010609060101010101" charset="-122"/>
              </a:endParaRPr>
            </a:p>
          </p:txBody>
        </p:sp>
      </p:grpSp>
      <p:grpSp>
        <p:nvGrpSpPr>
          <p:cNvPr id="54282" name="云形标注 7"/>
          <p:cNvGrpSpPr/>
          <p:nvPr/>
        </p:nvGrpSpPr>
        <p:grpSpPr>
          <a:xfrm>
            <a:off x="2176463" y="1206500"/>
            <a:ext cx="4565650" cy="1676400"/>
            <a:chOff x="0" y="0"/>
            <a:chExt cx="2876" cy="1056"/>
          </a:xfrm>
        </p:grpSpPr>
        <p:pic>
          <p:nvPicPr>
            <p:cNvPr id="81930" name="云形标注 7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2876" cy="105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81931" name="文本框 54283"/>
            <p:cNvSpPr txBox="1"/>
            <p:nvPr/>
          </p:nvSpPr>
          <p:spPr>
            <a:xfrm>
              <a:off x="1316" y="613"/>
              <a:ext cx="1146" cy="29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p>
              <a:pPr lvl="0" algn="ctr" eaLnBrk="0" hangingPunct="0"/>
              <a:r>
                <a:rPr lang="zh-CN" altLang="en-US" sz="1300" b="1" dirty="0">
                  <a:solidFill>
                    <a:srgbClr val="FFFFFF"/>
                  </a:solidFill>
                  <a:latin typeface="Segoe Script" panose="020B0504020000000003" pitchFamily="2" charset="0"/>
                  <a:ea typeface="楷体" panose="02010609060101010101" charset="-122"/>
                </a:rPr>
                <a:t>作者分面</a:t>
              </a:r>
              <a:br>
                <a:rPr lang="en-US" altLang="x-none" sz="1300" b="1" dirty="0">
                  <a:solidFill>
                    <a:srgbClr val="FFFFFF"/>
                  </a:solidFill>
                  <a:latin typeface="Segoe Script" panose="020B0504020000000003" pitchFamily="2" charset="0"/>
                  <a:ea typeface="楷体" panose="02010609060101010101" charset="-122"/>
                </a:rPr>
              </a:br>
              <a:r>
                <a:rPr lang="zh-CN" altLang="en-US" sz="1300" b="1" dirty="0">
                  <a:solidFill>
                    <a:srgbClr val="FFFFFF"/>
                  </a:solidFill>
                  <a:latin typeface="Segoe Script" panose="020B0504020000000003" pitchFamily="2" charset="0"/>
                  <a:ea typeface="楷体" panose="02010609060101010101" charset="-122"/>
                </a:rPr>
                <a:t>作者机构分面</a:t>
              </a:r>
              <a:endParaRPr lang="zh-CN" altLang="en-US" sz="1300" b="1" dirty="0">
                <a:solidFill>
                  <a:srgbClr val="FFFFFF"/>
                </a:solidFill>
                <a:latin typeface="Segoe Script" panose="020B0504020000000003" pitchFamily="2" charset="0"/>
                <a:ea typeface="楷体" panose="02010609060101010101" charset="-122"/>
              </a:endParaRPr>
            </a:p>
          </p:txBody>
        </p:sp>
      </p:grpSp>
      <p:grpSp>
        <p:nvGrpSpPr>
          <p:cNvPr id="54285" name="云形标注 8"/>
          <p:cNvGrpSpPr/>
          <p:nvPr/>
        </p:nvGrpSpPr>
        <p:grpSpPr>
          <a:xfrm>
            <a:off x="2401888" y="2236788"/>
            <a:ext cx="4479925" cy="1573212"/>
            <a:chOff x="0" y="0"/>
            <a:chExt cx="2822" cy="991"/>
          </a:xfrm>
        </p:grpSpPr>
        <p:pic>
          <p:nvPicPr>
            <p:cNvPr id="81933" name="云形标注 8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0"/>
              <a:ext cx="2822" cy="991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81934" name="文本框 54286"/>
            <p:cNvSpPr txBox="1"/>
            <p:nvPr/>
          </p:nvSpPr>
          <p:spPr>
            <a:xfrm>
              <a:off x="1264" y="549"/>
              <a:ext cx="1146" cy="29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p>
              <a:pPr lvl="0" algn="ctr" eaLnBrk="0" hangingPunct="0"/>
              <a:r>
                <a:rPr lang="zh-CN" altLang="en-US" sz="1300" b="1" dirty="0">
                  <a:solidFill>
                    <a:srgbClr val="FFFFFF"/>
                  </a:solidFill>
                  <a:latin typeface="Segoe Script" panose="020B0504020000000003" pitchFamily="2" charset="0"/>
                  <a:ea typeface="楷体" panose="02010609060101010101" charset="-122"/>
                </a:rPr>
                <a:t>地区、刊种、学科等分面</a:t>
              </a:r>
              <a:endParaRPr lang="zh-CN" altLang="en-US" sz="1300" b="1" dirty="0">
                <a:solidFill>
                  <a:srgbClr val="FFFFFF"/>
                </a:solidFill>
                <a:latin typeface="Segoe Script" panose="020B0504020000000003" pitchFamily="2" charset="0"/>
                <a:ea typeface="楷体" panose="02010609060101010101" charset="-122"/>
              </a:endParaRPr>
            </a:p>
          </p:txBody>
        </p:sp>
      </p:grpSp>
      <p:grpSp>
        <p:nvGrpSpPr>
          <p:cNvPr id="54288" name="云形标注 9"/>
          <p:cNvGrpSpPr/>
          <p:nvPr/>
        </p:nvGrpSpPr>
        <p:grpSpPr>
          <a:xfrm>
            <a:off x="2157413" y="3181350"/>
            <a:ext cx="4872037" cy="1562100"/>
            <a:chOff x="0" y="0"/>
            <a:chExt cx="3069" cy="984"/>
          </a:xfrm>
        </p:grpSpPr>
        <p:pic>
          <p:nvPicPr>
            <p:cNvPr id="81936" name="云形标注 9"/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0"/>
              <a:ext cx="3069" cy="984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81937" name="文本框 54289"/>
            <p:cNvSpPr txBox="1"/>
            <p:nvPr/>
          </p:nvSpPr>
          <p:spPr>
            <a:xfrm>
              <a:off x="1508" y="539"/>
              <a:ext cx="1146" cy="29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p>
              <a:pPr lvl="0" algn="ctr" eaLnBrk="0" hangingPunct="0"/>
              <a:r>
                <a:rPr lang="zh-CN" altLang="en-US" sz="1300" b="1" dirty="0">
                  <a:solidFill>
                    <a:srgbClr val="FFFFFF"/>
                  </a:solidFill>
                  <a:latin typeface="Segoe Script" panose="020B0504020000000003" pitchFamily="2" charset="0"/>
                  <a:ea typeface="楷体" panose="02010609060101010101" charset="-122"/>
                </a:rPr>
                <a:t>核心期刊分面</a:t>
              </a:r>
              <a:endParaRPr lang="zh-CN" altLang="en-US" sz="1300" b="1" dirty="0">
                <a:solidFill>
                  <a:srgbClr val="FFFFFF"/>
                </a:solidFill>
                <a:latin typeface="Segoe Script" panose="020B0504020000000003" pitchFamily="2" charset="0"/>
                <a:ea typeface="楷体" panose="02010609060101010101" charset="-122"/>
              </a:endParaRPr>
            </a:p>
          </p:txBody>
        </p:sp>
      </p:grpSp>
      <p:grpSp>
        <p:nvGrpSpPr>
          <p:cNvPr id="54291" name="云形标注 10"/>
          <p:cNvGrpSpPr/>
          <p:nvPr/>
        </p:nvGrpSpPr>
        <p:grpSpPr>
          <a:xfrm>
            <a:off x="2493963" y="4889500"/>
            <a:ext cx="4821237" cy="1535113"/>
            <a:chOff x="0" y="0"/>
            <a:chExt cx="3037" cy="967"/>
          </a:xfrm>
        </p:grpSpPr>
        <p:pic>
          <p:nvPicPr>
            <p:cNvPr id="81939" name="云形标注 10"/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0"/>
              <a:ext cx="3037" cy="96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81940" name="文本框 54292"/>
            <p:cNvSpPr txBox="1"/>
            <p:nvPr/>
          </p:nvSpPr>
          <p:spPr>
            <a:xfrm>
              <a:off x="1476" y="93"/>
              <a:ext cx="1146" cy="29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p>
              <a:pPr lvl="0" algn="ctr" eaLnBrk="0" hangingPunct="0"/>
              <a:r>
                <a:rPr lang="zh-CN" altLang="en-US" sz="1300" b="1" dirty="0">
                  <a:solidFill>
                    <a:srgbClr val="FFFFFF"/>
                  </a:solidFill>
                  <a:latin typeface="Segoe Script" panose="020B0504020000000003" pitchFamily="2" charset="0"/>
                  <a:ea typeface="楷体" panose="02010609060101010101" charset="-122"/>
                </a:rPr>
                <a:t>基金分面</a:t>
              </a:r>
              <a:endParaRPr lang="zh-CN" altLang="en-US" sz="1300" b="1" dirty="0">
                <a:solidFill>
                  <a:srgbClr val="FFFFFF"/>
                </a:solidFill>
                <a:latin typeface="Segoe Script" panose="020B0504020000000003" pitchFamily="2" charset="0"/>
                <a:ea typeface="楷体" panose="02010609060101010101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4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4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4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4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4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4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4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4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4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4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82945" name="TextBox 2"/>
          <p:cNvGrpSpPr/>
          <p:nvPr/>
        </p:nvGrpSpPr>
        <p:grpSpPr>
          <a:xfrm>
            <a:off x="1752600" y="2362200"/>
            <a:ext cx="8551863" cy="1335088"/>
            <a:chOff x="0" y="0"/>
            <a:chExt cx="5387" cy="841"/>
          </a:xfrm>
        </p:grpSpPr>
        <p:pic>
          <p:nvPicPr>
            <p:cNvPr id="82946" name="TextBox 2"/>
            <p:cNvPicPr/>
            <p:nvPr/>
          </p:nvPicPr>
          <p:blipFill>
            <a:blip r:embed="rId1"/>
            <a:stretch>
              <a:fillRect/>
            </a:stretch>
          </p:blipFill>
          <p:spPr>
            <a:xfrm>
              <a:off x="0" y="0"/>
              <a:ext cx="5387" cy="841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82947" name="文本框 55299"/>
            <p:cNvSpPr txBox="1"/>
            <p:nvPr/>
          </p:nvSpPr>
          <p:spPr>
            <a:xfrm>
              <a:off x="807" y="177"/>
              <a:ext cx="3410" cy="44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pPr lvl="0" eaLnBrk="0" hangingPunct="0"/>
              <a:r>
                <a:rPr lang="zh-CN" altLang="en-US" sz="4000" b="1" dirty="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</a:rPr>
                <a:t>可视化的</a:t>
              </a:r>
              <a:r>
                <a:rPr lang="zh-CN" altLang="en-US" sz="4000" b="1" dirty="0">
                  <a:latin typeface="楷体" panose="02010609060101010101" charset="-122"/>
                  <a:ea typeface="楷体" panose="02010609060101010101" charset="-122"/>
                </a:rPr>
                <a:t>知识关联图谱</a:t>
              </a:r>
              <a:endParaRPr lang="zh-CN" altLang="en-US" sz="4000" b="1" dirty="0"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3969" name="图片 56321" descr="33333333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05000" y="76200"/>
            <a:ext cx="8385175" cy="68580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56323" name="云形标注 2"/>
          <p:cNvGrpSpPr/>
          <p:nvPr/>
        </p:nvGrpSpPr>
        <p:grpSpPr>
          <a:xfrm>
            <a:off x="6699250" y="230188"/>
            <a:ext cx="2940050" cy="1000125"/>
            <a:chOff x="0" y="0"/>
            <a:chExt cx="1851" cy="630"/>
          </a:xfrm>
        </p:grpSpPr>
        <p:pic>
          <p:nvPicPr>
            <p:cNvPr id="83971" name="云形标注 2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851" cy="63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83972" name="Text Box 5"/>
            <p:cNvSpPr txBox="1"/>
            <p:nvPr/>
          </p:nvSpPr>
          <p:spPr>
            <a:xfrm>
              <a:off x="292" y="95"/>
              <a:ext cx="1146" cy="29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ctr"/>
            <a:p>
              <a:pPr lvl="0" algn="ctr"/>
              <a:r>
                <a:rPr lang="zh-CN" altLang="en-US" sz="2400" b="1" dirty="0">
                  <a:solidFill>
                    <a:srgbClr val="FFFFFF"/>
                  </a:solidFill>
                  <a:latin typeface="Segoe Script" panose="020B0504020000000003" pitchFamily="2" charset="0"/>
                  <a:ea typeface="楷体" panose="02010609060101010101" charset="-122"/>
                </a:rPr>
                <a:t>可视化按钮</a:t>
              </a:r>
              <a:endParaRPr lang="zh-CN" altLang="en-US" sz="2400" b="1" dirty="0">
                <a:solidFill>
                  <a:srgbClr val="FFFFFF"/>
                </a:solidFill>
                <a:latin typeface="Segoe Script" panose="020B0504020000000003" pitchFamily="2" charset="0"/>
                <a:ea typeface="楷体" panose="02010609060101010101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6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6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4993" name="TextBox 2"/>
          <p:cNvSpPr txBox="1"/>
          <p:nvPr/>
        </p:nvSpPr>
        <p:spPr>
          <a:xfrm>
            <a:off x="4667250" y="214313"/>
            <a:ext cx="5357813" cy="64008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lvl="0" eaLnBrk="0" hangingPunct="0"/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知识点与知识点的关联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84994" name="图片 57346" descr="1111111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47800" y="838200"/>
            <a:ext cx="9134475" cy="60039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7348" name="AutoShape 8"/>
          <p:cNvSpPr/>
          <p:nvPr/>
        </p:nvSpPr>
        <p:spPr>
          <a:xfrm>
            <a:off x="3733800" y="4191000"/>
            <a:ext cx="431800" cy="1079500"/>
          </a:xfrm>
          <a:prstGeom prst="flowChartProcess">
            <a:avLst/>
          </a:prstGeom>
          <a:noFill/>
          <a:ln w="381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anchor="ctr"/>
          <a:p>
            <a:pPr lvl="0"/>
            <a:endParaRPr lang="zh-CN" altLang="en-US" sz="13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73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73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8" grpId="0" bldLvl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6017" name="文本框 58371"/>
          <p:cNvSpPr txBox="1"/>
          <p:nvPr/>
        </p:nvSpPr>
        <p:spPr>
          <a:xfrm>
            <a:off x="1828800" y="152400"/>
            <a:ext cx="4267200" cy="70104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lvl="0"/>
            <a:r>
              <a:rPr lang="zh-CN" altLang="en-US" sz="4000" b="1" dirty="0">
                <a:solidFill>
                  <a:srgbClr val="FF0000"/>
                </a:solidFill>
                <a:latin typeface="Arial" panose="020B0604020202020204" pitchFamily="34" charset="0"/>
                <a:ea typeface="全新硬笔楷书简" charset="-122"/>
              </a:rPr>
              <a:t>关键词，逐级扩散</a:t>
            </a:r>
            <a:endParaRPr lang="zh-CN" altLang="en-US" sz="4000" b="1" dirty="0">
              <a:solidFill>
                <a:srgbClr val="FF0000"/>
              </a:solidFill>
              <a:latin typeface="Arial" panose="020B0604020202020204" pitchFamily="34" charset="0"/>
              <a:ea typeface="全新硬笔楷书简" charset="-122"/>
            </a:endParaRPr>
          </a:p>
        </p:txBody>
      </p:sp>
      <p:pic>
        <p:nvPicPr>
          <p:cNvPr id="86018" name="图片 58369" descr="2222222222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00200" y="1295400"/>
            <a:ext cx="8991600" cy="52911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8373" name="AutoShape 8"/>
          <p:cNvSpPr/>
          <p:nvPr/>
        </p:nvSpPr>
        <p:spPr>
          <a:xfrm>
            <a:off x="3962400" y="2133600"/>
            <a:ext cx="1009650" cy="936625"/>
          </a:xfrm>
          <a:prstGeom prst="flowChartProcess">
            <a:avLst/>
          </a:prstGeom>
          <a:noFill/>
          <a:ln w="381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anchor="ctr"/>
          <a:p>
            <a:pPr lvl="0"/>
            <a:endParaRPr lang="zh-CN" altLang="en-US" sz="13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83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3" grpId="0" bldLvl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7041" name="文本框 59394"/>
          <p:cNvSpPr txBox="1"/>
          <p:nvPr/>
        </p:nvSpPr>
        <p:spPr>
          <a:xfrm>
            <a:off x="2286000" y="381000"/>
            <a:ext cx="5796280" cy="7620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lvl="0"/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_GB2312" charset="-122"/>
              </a:rPr>
              <a:t>知识点与人之间的关联</a:t>
            </a:r>
            <a:endParaRPr lang="zh-CN" altLang="en-US" sz="4400" b="1" dirty="0">
              <a:solidFill>
                <a:srgbClr val="FF0000"/>
              </a:solidFill>
              <a:latin typeface="楷体" panose="02010609060101010101" charset="-122"/>
              <a:ea typeface="楷体_GB2312" charset="-122"/>
            </a:endParaRPr>
          </a:p>
        </p:txBody>
      </p:sp>
      <p:pic>
        <p:nvPicPr>
          <p:cNvPr id="87042" name="图片 5939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60513" y="1268413"/>
            <a:ext cx="9123362" cy="55451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9396" name="AutoShape 4"/>
          <p:cNvSpPr/>
          <p:nvPr/>
        </p:nvSpPr>
        <p:spPr>
          <a:xfrm>
            <a:off x="1631950" y="2781300"/>
            <a:ext cx="431800" cy="1225550"/>
          </a:xfrm>
          <a:prstGeom prst="flowChartProcess">
            <a:avLst/>
          </a:prstGeom>
          <a:noFill/>
          <a:ln w="381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anchor="ctr"/>
          <a:p>
            <a:pPr lvl="0"/>
            <a:endParaRPr lang="zh-CN" altLang="en-US" sz="13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939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939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6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椭圆 3"/>
          <p:cNvSpPr/>
          <p:nvPr/>
        </p:nvSpPr>
        <p:spPr>
          <a:xfrm>
            <a:off x="2625686" y="5321673"/>
            <a:ext cx="6940627" cy="965947"/>
          </a:xfrm>
          <a:prstGeom prst="ellipse">
            <a:avLst/>
          </a:prstGeom>
          <a:solidFill>
            <a:srgbClr val="008CBA"/>
          </a:solidFill>
          <a:effectLst>
            <a:softEdge rad="381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0" indent="0" algn="ctr" defTabSz="685800" rtl="0" eaLnBrk="1" fontAlgn="base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3862388" y="927100"/>
            <a:ext cx="2076450" cy="2076450"/>
          </a:xfrm>
          <a:prstGeom prst="ellipse">
            <a:avLst/>
          </a:prstGeom>
          <a:solidFill>
            <a:srgbClr val="55A63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0" indent="0" algn="ctr" defTabSz="685800" rtl="0" eaLnBrk="1" fontAlgn="base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椭圆 14"/>
          <p:cNvSpPr/>
          <p:nvPr/>
        </p:nvSpPr>
        <p:spPr>
          <a:xfrm>
            <a:off x="6829425" y="3160713"/>
            <a:ext cx="2076450" cy="2076450"/>
          </a:xfrm>
          <a:prstGeom prst="ellipse">
            <a:avLst/>
          </a:prstGeom>
          <a:solidFill>
            <a:srgbClr val="55A630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0" indent="0" algn="ctr" defTabSz="685800" rtl="0" eaLnBrk="1" fontAlgn="base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椭圆 15"/>
          <p:cNvSpPr/>
          <p:nvPr/>
        </p:nvSpPr>
        <p:spPr>
          <a:xfrm>
            <a:off x="4953000" y="1150938"/>
            <a:ext cx="3067050" cy="3067050"/>
          </a:xfrm>
          <a:prstGeom prst="ellipse">
            <a:avLst/>
          </a:prstGeom>
          <a:solidFill>
            <a:srgbClr val="2EA3D9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0" indent="0" algn="ctr" defTabSz="685800" rtl="0" eaLnBrk="1" fontAlgn="base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椭圆 16"/>
          <p:cNvSpPr/>
          <p:nvPr/>
        </p:nvSpPr>
        <p:spPr>
          <a:xfrm>
            <a:off x="3810000" y="2478088"/>
            <a:ext cx="2443163" cy="2443163"/>
          </a:xfrm>
          <a:prstGeom prst="ellipse">
            <a:avLst/>
          </a:prstGeom>
          <a:solidFill>
            <a:srgbClr val="9E2024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0" indent="0" algn="ctr" defTabSz="685800" rtl="0" eaLnBrk="1" fontAlgn="base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椭圆 17"/>
          <p:cNvSpPr/>
          <p:nvPr/>
        </p:nvSpPr>
        <p:spPr>
          <a:xfrm>
            <a:off x="7396163" y="1071563"/>
            <a:ext cx="2444750" cy="2444750"/>
          </a:xfrm>
          <a:prstGeom prst="ellipse">
            <a:avLst/>
          </a:prstGeom>
          <a:solidFill>
            <a:srgbClr val="623183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0" indent="0" algn="ctr" defTabSz="685800" rtl="0" eaLnBrk="1" fontAlgn="base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椭圆 18"/>
          <p:cNvSpPr/>
          <p:nvPr/>
        </p:nvSpPr>
        <p:spPr>
          <a:xfrm>
            <a:off x="6596063" y="663575"/>
            <a:ext cx="1628775" cy="1630363"/>
          </a:xfrm>
          <a:prstGeom prst="ellipse">
            <a:avLst/>
          </a:prstGeom>
          <a:solidFill>
            <a:srgbClr val="007EB1">
              <a:alpha val="8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0" indent="0" algn="ctr" defTabSz="685800" rtl="0" eaLnBrk="1" fontAlgn="base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" name="椭圆 19"/>
          <p:cNvSpPr/>
          <p:nvPr/>
        </p:nvSpPr>
        <p:spPr>
          <a:xfrm>
            <a:off x="2705100" y="3252788"/>
            <a:ext cx="2076450" cy="2076450"/>
          </a:xfrm>
          <a:prstGeom prst="ellipse">
            <a:avLst/>
          </a:prstGeom>
          <a:solidFill>
            <a:srgbClr val="ACC845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0" indent="0" algn="ctr" defTabSz="685800" rtl="0" eaLnBrk="1" fontAlgn="base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椭圆 20"/>
          <p:cNvSpPr/>
          <p:nvPr/>
        </p:nvSpPr>
        <p:spPr>
          <a:xfrm>
            <a:off x="2416175" y="4618038"/>
            <a:ext cx="1182688" cy="1182688"/>
          </a:xfrm>
          <a:prstGeom prst="ellipse">
            <a:avLst/>
          </a:prstGeom>
          <a:solidFill>
            <a:srgbClr val="105491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0" indent="0" algn="ctr" defTabSz="685800" rtl="0" eaLnBrk="1" fontAlgn="base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2" name="椭圆 21"/>
          <p:cNvSpPr/>
          <p:nvPr/>
        </p:nvSpPr>
        <p:spPr>
          <a:xfrm>
            <a:off x="2735263" y="1412875"/>
            <a:ext cx="1495425" cy="1495425"/>
          </a:xfrm>
          <a:prstGeom prst="ellipse">
            <a:avLst/>
          </a:prstGeom>
          <a:solidFill>
            <a:srgbClr val="623183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0" indent="0" algn="ctr" defTabSz="685800" rtl="0" eaLnBrk="1" fontAlgn="base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6261100" y="4362450"/>
            <a:ext cx="1387475" cy="1387475"/>
          </a:xfrm>
          <a:prstGeom prst="ellipse">
            <a:avLst/>
          </a:prstGeom>
          <a:solidFill>
            <a:srgbClr val="ACC845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0" indent="0" algn="ctr" defTabSz="685800" rtl="0" eaLnBrk="1" fontAlgn="base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4" name="图片 30" descr="F:\刘大志资料\做PPT所需材料\各产品logo\超星LOGO.png超星LOGO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76738" y="2659063"/>
            <a:ext cx="3486150" cy="12477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6820" y="424180"/>
            <a:ext cx="2166620" cy="1107440"/>
          </a:xfrm>
          <a:prstGeom prst="rect">
            <a:avLst/>
          </a:prstGeom>
          <a:solidFill>
            <a:schemeClr val="accent2"/>
          </a:solidFill>
          <a:ln w="9525">
            <a:noFill/>
          </a:ln>
        </p:spPr>
      </p:pic>
      <p:pic>
        <p:nvPicPr>
          <p:cNvPr id="28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8310" y="4949825"/>
            <a:ext cx="2185035" cy="11569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9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5875" y="1327785"/>
            <a:ext cx="2063750" cy="10629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32190" y="2949575"/>
            <a:ext cx="2338070" cy="11772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1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1190" y="4034790"/>
            <a:ext cx="2487295" cy="129476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86470" y="4949825"/>
            <a:ext cx="2383155" cy="11569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85545" y="3253105"/>
            <a:ext cx="2241550" cy="11093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4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97050" y="1151255"/>
            <a:ext cx="2012950" cy="110744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15" grpId="0" animBg="1"/>
      <p:bldP spid="18" grpId="0" animBg="1"/>
      <p:bldP spid="19" grpId="0" animBg="1"/>
      <p:bldP spid="16" grpId="0" animBg="1"/>
      <p:bldP spid="14" grpId="0" animBg="1"/>
      <p:bldP spid="22" grpId="0" animBg="1"/>
      <p:bldP spid="17" grpId="0" animBg="1"/>
      <p:bldP spid="20" grpId="0" animBg="1"/>
      <p:bldP spid="21" grpId="0" animBg="1"/>
      <p:bldP spid="23" grpId="1" bldLvl="0" animBg="1"/>
      <p:bldP spid="15" grpId="1" bldLvl="0" animBg="1"/>
      <p:bldP spid="18" grpId="1" bldLvl="0" animBg="1"/>
      <p:bldP spid="19" grpId="1" bldLvl="0" animBg="1"/>
      <p:bldP spid="16" grpId="1" bldLvl="0" animBg="1"/>
      <p:bldP spid="14" grpId="1" bldLvl="0" animBg="1"/>
      <p:bldP spid="22" grpId="1" bldLvl="0" animBg="1"/>
      <p:bldP spid="17" grpId="1" bldLvl="0" animBg="1"/>
      <p:bldP spid="20" grpId="1" bldLvl="0" animBg="1"/>
      <p:bldP spid="21" grpId="1" bldLvl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8065" name="Text Box 9"/>
          <p:cNvSpPr txBox="1"/>
          <p:nvPr/>
        </p:nvSpPr>
        <p:spPr>
          <a:xfrm>
            <a:off x="2166938" y="1687513"/>
            <a:ext cx="8001000" cy="292608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lvl="0" eaLnBrk="0" hangingPunct="0"/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 </a:t>
            </a:r>
            <a:r>
              <a:rPr lang="zh-CN" altLang="en-US" sz="4000" b="1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rPr>
              <a:t>   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知识关联的意义在于</a:t>
            </a:r>
            <a:r>
              <a:rPr lang="zh-CN" altLang="en-US" sz="6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发现</a:t>
            </a:r>
            <a:endParaRPr lang="zh-CN" altLang="en-US" sz="6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lvl="0" eaLnBrk="0" hangingPunct="0"/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人与人、人与知识、知识与知识、机构与人、机构与机构等之间的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相互关系</a:t>
            </a:r>
            <a:r>
              <a:rPr lang="zh-CN" altLang="en-US" sz="4000" b="1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zh-CN" altLang="en-US" sz="4000" b="1" dirty="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89089" name="TextBox 2"/>
          <p:cNvGrpSpPr/>
          <p:nvPr/>
        </p:nvGrpSpPr>
        <p:grpSpPr>
          <a:xfrm>
            <a:off x="1371600" y="2438400"/>
            <a:ext cx="9412288" cy="1335088"/>
            <a:chOff x="0" y="0"/>
            <a:chExt cx="5929" cy="841"/>
          </a:xfrm>
        </p:grpSpPr>
        <p:pic>
          <p:nvPicPr>
            <p:cNvPr id="89090" name="TextBox 2"/>
            <p:cNvPicPr/>
            <p:nvPr/>
          </p:nvPicPr>
          <p:blipFill>
            <a:blip r:embed="rId1"/>
            <a:stretch>
              <a:fillRect/>
            </a:stretch>
          </p:blipFill>
          <p:spPr>
            <a:xfrm>
              <a:off x="0" y="0"/>
              <a:ext cx="5929" cy="841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89091" name="文本框 63491"/>
            <p:cNvSpPr txBox="1"/>
            <p:nvPr/>
          </p:nvSpPr>
          <p:spPr>
            <a:xfrm>
              <a:off x="882" y="177"/>
              <a:ext cx="3763" cy="44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pPr lvl="0" eaLnBrk="0" hangingPunct="0"/>
              <a:r>
                <a:rPr lang="zh-CN" altLang="en-US" sz="4000" b="1" dirty="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</a:rPr>
                <a:t>洞察全局的</a:t>
              </a:r>
              <a:r>
                <a:rPr lang="zh-CN" altLang="en-US" sz="4000" b="1" dirty="0">
                  <a:latin typeface="楷体" panose="02010609060101010101" charset="-122"/>
                  <a:ea typeface="楷体" panose="02010609060101010101" charset="-122"/>
                </a:rPr>
                <a:t>学术趋势分析</a:t>
              </a:r>
              <a:endParaRPr lang="zh-CN" altLang="en-US" sz="4000" b="1" dirty="0"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0113" name="Text Box 5"/>
          <p:cNvSpPr txBox="1"/>
          <p:nvPr/>
        </p:nvSpPr>
        <p:spPr>
          <a:xfrm>
            <a:off x="4024313" y="642938"/>
            <a:ext cx="4714875" cy="938212"/>
          </a:xfrm>
          <a:prstGeom prst="rect">
            <a:avLst/>
          </a:prstGeom>
          <a:noFill/>
          <a:ln w="9525">
            <a:noFill/>
          </a:ln>
        </p:spPr>
        <p:txBody>
          <a:bodyPr lIns="91298" tIns="45649" rIns="91298" bIns="45649" anchor="ctr"/>
          <a:p>
            <a:pPr lvl="0" algn="ctr" defTabSz="913130" eaLnBrk="0" hangingPunct="0"/>
            <a:r>
              <a:rPr lang="en-US" altLang="x-none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 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禽流感研究变化趋势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90114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4000" y="1714500"/>
            <a:ext cx="9144000" cy="33575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1137" name="Text Box 5"/>
          <p:cNvSpPr txBox="1"/>
          <p:nvPr/>
        </p:nvSpPr>
        <p:spPr>
          <a:xfrm>
            <a:off x="3595688" y="0"/>
            <a:ext cx="5286375" cy="652463"/>
          </a:xfrm>
          <a:prstGeom prst="rect">
            <a:avLst/>
          </a:prstGeom>
          <a:noFill/>
          <a:ln w="9525">
            <a:noFill/>
          </a:ln>
        </p:spPr>
        <p:txBody>
          <a:bodyPr lIns="91298" tIns="45649" rIns="91298" bIns="45649" anchor="ctr"/>
          <a:p>
            <a:pPr lvl="0" algn="ctr" defTabSz="913130" eaLnBrk="0" hangingPunct="0"/>
            <a:r>
              <a:rPr lang="en-US" altLang="x-none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 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禽流感研究的综合评价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91138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4000" y="642938"/>
            <a:ext cx="9144000" cy="1436687"/>
          </a:xfrm>
          <a:prstGeom prst="rect">
            <a:avLst/>
          </a:prstGeom>
          <a:noFill/>
          <a:ln w="9525">
            <a:noFill/>
          </a:ln>
          <a:effectLst>
            <a:outerShdw algn="ctr" rotWithShape="0">
              <a:srgbClr val="000000">
                <a:alpha val="64998"/>
              </a:srgbClr>
            </a:outerShdw>
          </a:effectLst>
        </p:spPr>
      </p:pic>
      <p:pic>
        <p:nvPicPr>
          <p:cNvPr id="91139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2143125"/>
            <a:ext cx="9144000" cy="1785938"/>
          </a:xfrm>
          <a:prstGeom prst="rect">
            <a:avLst/>
          </a:prstGeom>
          <a:noFill/>
          <a:ln w="9525">
            <a:noFill/>
          </a:ln>
          <a:effectLst>
            <a:outerShdw algn="ctr" rotWithShape="0">
              <a:srgbClr val="000000">
                <a:alpha val="64998"/>
              </a:srgbClr>
            </a:outerShdw>
          </a:effectLst>
        </p:spPr>
      </p:pic>
      <p:pic>
        <p:nvPicPr>
          <p:cNvPr id="91140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4000500"/>
            <a:ext cx="9144000" cy="1136650"/>
          </a:xfrm>
          <a:prstGeom prst="rect">
            <a:avLst/>
          </a:prstGeom>
          <a:noFill/>
          <a:ln w="9525">
            <a:noFill/>
          </a:ln>
          <a:effectLst>
            <a:outerShdw algn="ctr" rotWithShape="0">
              <a:srgbClr val="000000">
                <a:alpha val="64998"/>
              </a:srgbClr>
            </a:outerShdw>
          </a:effectLst>
        </p:spPr>
      </p:pic>
      <p:pic>
        <p:nvPicPr>
          <p:cNvPr id="91141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0" y="5214938"/>
            <a:ext cx="9144000" cy="1643062"/>
          </a:xfrm>
          <a:prstGeom prst="rect">
            <a:avLst/>
          </a:prstGeom>
          <a:noFill/>
          <a:ln w="9525">
            <a:noFill/>
          </a:ln>
          <a:effectLst>
            <a:outerShdw algn="ctr" rotWithShape="0">
              <a:srgbClr val="000000">
                <a:alpha val="64998"/>
              </a:srgbClr>
            </a:outerShdw>
          </a:effec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61" name="文本框 67586"/>
          <p:cNvSpPr txBox="1"/>
          <p:nvPr/>
        </p:nvSpPr>
        <p:spPr>
          <a:xfrm>
            <a:off x="3162935" y="228600"/>
            <a:ext cx="5288280" cy="21336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lvl="0" algn="ctr"/>
            <a:r>
              <a:rPr lang="zh-CN" altLang="en-US" sz="5400" b="1" dirty="0">
                <a:solidFill>
                  <a:srgbClr val="A50021"/>
                </a:solidFill>
                <a:latin typeface="楷体" panose="02010609060101010101" charset="-122"/>
                <a:ea typeface="全新硬笔楷书简" charset="-122"/>
              </a:rPr>
              <a:t>多主题对比</a:t>
            </a:r>
            <a:endParaRPr lang="zh-CN" altLang="en-US" sz="3600" b="1" dirty="0">
              <a:solidFill>
                <a:srgbClr val="A50021"/>
              </a:solidFill>
              <a:latin typeface="楷体" panose="02010609060101010101" charset="-122"/>
              <a:ea typeface="全新硬笔楷书简" charset="-122"/>
            </a:endParaRPr>
          </a:p>
          <a:p>
            <a:pPr lvl="0" algn="ctr"/>
            <a:r>
              <a:rPr lang="zh-CN" altLang="en-US" sz="4000" b="1" dirty="0">
                <a:solidFill>
                  <a:srgbClr val="000000"/>
                </a:solidFill>
                <a:latin typeface="楷体" panose="02010609060101010101" charset="-122"/>
                <a:ea typeface="全新硬笔楷书简" charset="-122"/>
              </a:rPr>
              <a:t>相</a:t>
            </a:r>
            <a:r>
              <a:rPr lang="zh-CN" altLang="en-US" sz="4000" b="1" dirty="0">
                <a:solidFill>
                  <a:schemeClr val="bg1"/>
                </a:solidFill>
                <a:latin typeface="楷体" panose="02010609060101010101" charset="-122"/>
                <a:ea typeface="全新硬笔楷书简" charset="-122"/>
              </a:rPr>
              <a:t>关技术发展态势分析</a:t>
            </a:r>
            <a:endParaRPr lang="zh-CN" altLang="en-US" sz="4000" b="1" dirty="0">
              <a:solidFill>
                <a:schemeClr val="bg1"/>
              </a:solidFill>
              <a:latin typeface="楷体" panose="02010609060101010101" charset="-122"/>
              <a:ea typeface="全新硬笔楷书简" charset="-122"/>
            </a:endParaRPr>
          </a:p>
          <a:p>
            <a:pPr lvl="0" algn="ctr"/>
            <a:endParaRPr lang="zh-CN" altLang="en-US" sz="4000" b="1" dirty="0">
              <a:solidFill>
                <a:schemeClr val="bg1"/>
              </a:solidFill>
              <a:latin typeface="楷体" panose="02010609060101010101" charset="-122"/>
              <a:ea typeface="全新硬笔楷书简" charset="-122"/>
            </a:endParaRPr>
          </a:p>
        </p:txBody>
      </p:sp>
      <p:pic>
        <p:nvPicPr>
          <p:cNvPr id="67586" name="Picture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28800" y="2438400"/>
            <a:ext cx="8382000" cy="38877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67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3185" name="Text Box 5"/>
          <p:cNvSpPr txBox="1"/>
          <p:nvPr/>
        </p:nvSpPr>
        <p:spPr>
          <a:xfrm>
            <a:off x="4024313" y="142875"/>
            <a:ext cx="5000625" cy="661988"/>
          </a:xfrm>
          <a:prstGeom prst="rect">
            <a:avLst/>
          </a:prstGeom>
          <a:noFill/>
          <a:ln w="9525">
            <a:noFill/>
          </a:ln>
        </p:spPr>
        <p:txBody>
          <a:bodyPr lIns="91298" tIns="45649" rIns="91298" bIns="45649" anchor="ctr"/>
          <a:p>
            <a:pPr lvl="0" algn="ctr" defTabSz="913130" eaLnBrk="0" hangingPunct="0"/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相关技术发展态势分析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93186" name="TextBox 4"/>
          <p:cNvSpPr txBox="1"/>
          <p:nvPr/>
        </p:nvSpPr>
        <p:spPr>
          <a:xfrm>
            <a:off x="3224213" y="785813"/>
            <a:ext cx="6586537" cy="457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lvl="0" algn="ctr" eaLnBrk="0" hangingPunct="0"/>
            <a:r>
              <a:rPr lang="zh-CN" altLang="en-US" sz="24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笔记本电脑与平板电脑研究的关联分析</a:t>
            </a:r>
            <a:endParaRPr lang="zh-CN" altLang="en-US" sz="2400" b="1" dirty="0">
              <a:solidFill>
                <a:srgbClr val="7030A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93187" name="Picture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4000" y="1219200"/>
            <a:ext cx="9144000" cy="2786063"/>
          </a:xfrm>
          <a:prstGeom prst="rect">
            <a:avLst/>
          </a:prstGeom>
          <a:noFill/>
          <a:ln w="9525">
            <a:noFill/>
          </a:ln>
          <a:effectLst>
            <a:outerShdw algn="ctr" rotWithShape="0">
              <a:srgbClr val="000000">
                <a:alpha val="64998"/>
              </a:srgbClr>
            </a:outerShdw>
          </a:effectLst>
        </p:spPr>
      </p:pic>
      <p:pic>
        <p:nvPicPr>
          <p:cNvPr id="93188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4071938"/>
            <a:ext cx="9144000" cy="2786062"/>
          </a:xfrm>
          <a:prstGeom prst="rect">
            <a:avLst/>
          </a:prstGeom>
          <a:noFill/>
          <a:ln w="9525">
            <a:noFill/>
          </a:ln>
          <a:effectLst>
            <a:outerShdw algn="ctr" rotWithShape="0">
              <a:srgbClr val="000000">
                <a:alpha val="64998"/>
              </a:srgbClr>
            </a:outerShdw>
          </a:effec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94209" name="TextBox 2"/>
          <p:cNvGrpSpPr/>
          <p:nvPr/>
        </p:nvGrpSpPr>
        <p:grpSpPr>
          <a:xfrm>
            <a:off x="1447800" y="2514600"/>
            <a:ext cx="9051925" cy="1244600"/>
            <a:chOff x="0" y="0"/>
            <a:chExt cx="5702" cy="784"/>
          </a:xfrm>
        </p:grpSpPr>
        <p:pic>
          <p:nvPicPr>
            <p:cNvPr id="94210" name="TextBox 2"/>
            <p:cNvPicPr/>
            <p:nvPr/>
          </p:nvPicPr>
          <p:blipFill>
            <a:blip r:embed="rId1"/>
            <a:stretch>
              <a:fillRect/>
            </a:stretch>
          </p:blipFill>
          <p:spPr>
            <a:xfrm>
              <a:off x="0" y="0"/>
              <a:ext cx="5702" cy="784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94211" name="文本框 69635"/>
            <p:cNvSpPr txBox="1"/>
            <p:nvPr/>
          </p:nvSpPr>
          <p:spPr>
            <a:xfrm>
              <a:off x="851" y="168"/>
              <a:ext cx="3616" cy="40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pPr lvl="0" eaLnBrk="0" hangingPunct="0"/>
              <a:r>
                <a:rPr lang="zh-CN" altLang="en-US" sz="3600" b="1" dirty="0">
                  <a:latin typeface="楷体" panose="02010609060101010101" charset="-122"/>
                  <a:ea typeface="楷体" panose="02010609060101010101" charset="-122"/>
                </a:rPr>
                <a:t>无缝对接各类全文获取系统</a:t>
              </a:r>
              <a:endParaRPr lang="zh-CN" altLang="en-US" sz="3600" b="1" dirty="0"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0658" name="Text Box 9"/>
          <p:cNvSpPr txBox="1"/>
          <p:nvPr/>
        </p:nvSpPr>
        <p:spPr>
          <a:xfrm>
            <a:off x="1766412" y="762000"/>
            <a:ext cx="2631440" cy="82296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>
            <a:spAutoFit/>
          </a:bodyPr>
          <a:p>
            <a:pPr lvl="0" algn="ctr" eaLnBrk="0" fontAlgn="base" hangingPunct="0"/>
            <a:r>
              <a:rPr lang="zh-CN" altLang="en-US" sz="48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楷体" panose="02010609060101010101" charset="-122"/>
                <a:ea typeface="楷体" panose="02010609060101010101" charset="-122"/>
                <a:cs typeface="+mn-ea"/>
              </a:rPr>
              <a:t>无缝对接</a:t>
            </a:r>
            <a:endParaRPr lang="zh-CN" altLang="en-US" sz="4800" b="1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95234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6400" y="2743200"/>
            <a:ext cx="3263900" cy="7604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0659" name="Text Box 9"/>
          <p:cNvSpPr txBox="1"/>
          <p:nvPr/>
        </p:nvSpPr>
        <p:spPr>
          <a:xfrm>
            <a:off x="5497830" y="1863725"/>
            <a:ext cx="3456940" cy="57912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>
            <a:spAutoFit/>
          </a:bodyPr>
          <a:p>
            <a:pPr lvl="0" algn="ctr" eaLnBrk="0" fontAlgn="base" hangingPunct="0"/>
            <a:r>
              <a:rPr lang="en-US" altLang="x-none" sz="3200" b="1" strike="noStrike" noProof="1" dirty="0">
                <a:solidFill>
                  <a:srgbClr val="C0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楷体" panose="02010609060101010101" charset="-122"/>
                <a:ea typeface="楷体" panose="02010609060101010101" charset="-122"/>
                <a:cs typeface="+mn-ea"/>
              </a:rPr>
              <a:t>OPAC :  本馆纸书</a:t>
            </a:r>
            <a:endParaRPr lang="en-US" altLang="x-none" sz="3200" b="1" strike="noStrike" noProof="1" dirty="0">
              <a:solidFill>
                <a:srgbClr val="C00000"/>
              </a:solidFill>
              <a:effectLst>
                <a:outerShdw blurRad="38100" dist="38100" dir="2700000">
                  <a:srgbClr val="000000"/>
                </a:outerShdw>
              </a:effectLst>
              <a:latin typeface="楷体" panose="02010609060101010101" charset="-122"/>
              <a:ea typeface="楷体" panose="02010609060101010101" charset="-122"/>
              <a:cs typeface="+mn-ea"/>
            </a:endParaRPr>
          </a:p>
        </p:txBody>
      </p:sp>
      <p:sp>
        <p:nvSpPr>
          <p:cNvPr id="70660" name="Text Box 9"/>
          <p:cNvSpPr txBox="1"/>
          <p:nvPr/>
        </p:nvSpPr>
        <p:spPr>
          <a:xfrm>
            <a:off x="5429886" y="2701925"/>
            <a:ext cx="5088255" cy="57912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>
            <a:spAutoFit/>
          </a:bodyPr>
          <a:p>
            <a:pPr lvl="0" algn="ctr" eaLnBrk="0" fontAlgn="base" hangingPunct="0"/>
            <a:r>
              <a:rPr lang="zh-CN" altLang="en-US" sz="3200" b="1" strike="noStrike" noProof="1" dirty="0">
                <a:solidFill>
                  <a:srgbClr val="C0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楷体" panose="02010609060101010101" charset="-122"/>
                <a:ea typeface="楷体" panose="02010609060101010101" charset="-122"/>
                <a:cs typeface="+mn-ea"/>
              </a:rPr>
              <a:t>数据库</a:t>
            </a:r>
            <a:r>
              <a:rPr lang="en-US" altLang="x-none" sz="3200" b="1" strike="noStrike" noProof="1" dirty="0">
                <a:solidFill>
                  <a:srgbClr val="C0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楷体" panose="02010609060101010101" charset="-122"/>
                <a:ea typeface="楷体" panose="02010609060101010101" charset="-122"/>
                <a:cs typeface="+mn-ea"/>
              </a:rPr>
              <a:t>: CNKI、万方、维普</a:t>
            </a:r>
            <a:endParaRPr lang="en-US" altLang="x-none" sz="3200" b="1" strike="noStrike" noProof="1" dirty="0">
              <a:solidFill>
                <a:srgbClr val="C00000"/>
              </a:solidFill>
              <a:effectLst>
                <a:outerShdw blurRad="38100" dist="38100" dir="2700000">
                  <a:srgbClr val="000000"/>
                </a:outerShdw>
              </a:effectLst>
              <a:latin typeface="楷体" panose="02010609060101010101" charset="-122"/>
              <a:ea typeface="楷体" panose="02010609060101010101" charset="-122"/>
              <a:cs typeface="+mn-ea"/>
            </a:endParaRPr>
          </a:p>
        </p:txBody>
      </p:sp>
      <p:sp>
        <p:nvSpPr>
          <p:cNvPr id="70661" name="Text Box 9"/>
          <p:cNvSpPr txBox="1"/>
          <p:nvPr/>
        </p:nvSpPr>
        <p:spPr>
          <a:xfrm>
            <a:off x="5476717" y="3429000"/>
            <a:ext cx="3453130" cy="57912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>
            <a:spAutoFit/>
          </a:bodyPr>
          <a:p>
            <a:pPr lvl="0" algn="ctr" eaLnBrk="0" fontAlgn="base" hangingPunct="0"/>
            <a:r>
              <a:rPr lang="zh-CN" altLang="en-US" sz="3200" b="1" strike="noStrike" noProof="1" dirty="0">
                <a:solidFill>
                  <a:srgbClr val="C0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楷体" panose="02010609060101010101" charset="-122"/>
                <a:ea typeface="楷体" panose="02010609060101010101" charset="-122"/>
                <a:cs typeface="+mn-ea"/>
              </a:rPr>
              <a:t>读  秀</a:t>
            </a:r>
            <a:r>
              <a:rPr lang="en-US" altLang="x-none" sz="3200" b="1" strike="noStrike" noProof="1" dirty="0">
                <a:solidFill>
                  <a:srgbClr val="C0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楷体" panose="02010609060101010101" charset="-122"/>
                <a:ea typeface="楷体" panose="02010609060101010101" charset="-122"/>
                <a:cs typeface="+mn-ea"/>
              </a:rPr>
              <a:t>: </a:t>
            </a:r>
            <a:r>
              <a:rPr lang="zh-CN" altLang="en-US" sz="3200" b="1" strike="noStrike" noProof="1" dirty="0">
                <a:solidFill>
                  <a:srgbClr val="C0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楷体" panose="02010609060101010101" charset="-122"/>
                <a:ea typeface="楷体" panose="02010609060101010101" charset="-122"/>
                <a:cs typeface="+mn-ea"/>
              </a:rPr>
              <a:t>图书补缺</a:t>
            </a:r>
            <a:endParaRPr lang="zh-CN" altLang="en-US" sz="3200" b="1" strike="noStrike" noProof="1" dirty="0">
              <a:solidFill>
                <a:srgbClr val="C00000"/>
              </a:solidFill>
              <a:effectLst>
                <a:outerShdw blurRad="38100" dist="38100" dir="2700000">
                  <a:srgbClr val="000000"/>
                </a:outerShdw>
              </a:effectLst>
              <a:latin typeface="楷体" panose="02010609060101010101" charset="-122"/>
              <a:ea typeface="楷体" panose="02010609060101010101" charset="-122"/>
              <a:cs typeface="+mn-ea"/>
            </a:endParaRPr>
          </a:p>
        </p:txBody>
      </p:sp>
      <p:sp>
        <p:nvSpPr>
          <p:cNvPr id="70662" name="Text Box 9"/>
          <p:cNvSpPr txBox="1"/>
          <p:nvPr/>
        </p:nvSpPr>
        <p:spPr>
          <a:xfrm>
            <a:off x="5472907" y="4189413"/>
            <a:ext cx="4883150" cy="57912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>
            <a:spAutoFit/>
          </a:bodyPr>
          <a:p>
            <a:pPr lvl="0" algn="ctr" eaLnBrk="0" fontAlgn="base" hangingPunct="0"/>
            <a:r>
              <a:rPr lang="zh-CN" altLang="en-US" sz="3200" b="1" strike="noStrike" noProof="1" dirty="0">
                <a:solidFill>
                  <a:srgbClr val="C0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楷体" panose="02010609060101010101" charset="-122"/>
                <a:ea typeface="楷体" panose="02010609060101010101" charset="-122"/>
                <a:cs typeface="+mn-ea"/>
              </a:rPr>
              <a:t>百  链</a:t>
            </a:r>
            <a:r>
              <a:rPr lang="en-US" altLang="x-none" sz="3200" b="1" strike="noStrike" noProof="1" dirty="0">
                <a:solidFill>
                  <a:srgbClr val="C0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楷体" panose="02010609060101010101" charset="-122"/>
                <a:ea typeface="楷体" panose="02010609060101010101" charset="-122"/>
                <a:cs typeface="+mn-ea"/>
              </a:rPr>
              <a:t>: </a:t>
            </a:r>
            <a:r>
              <a:rPr lang="zh-CN" altLang="en-US" sz="3200" b="1" strike="noStrike" noProof="1" dirty="0">
                <a:solidFill>
                  <a:srgbClr val="C0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楷体" panose="02010609060101010101" charset="-122"/>
                <a:ea typeface="楷体" panose="02010609060101010101" charset="-122"/>
                <a:cs typeface="+mn-ea"/>
              </a:rPr>
              <a:t>期刊等文献补缺 </a:t>
            </a:r>
            <a:endParaRPr lang="zh-CN" altLang="en-US" sz="3200" b="1" strike="noStrike" noProof="1" dirty="0">
              <a:solidFill>
                <a:srgbClr val="C00000"/>
              </a:solidFill>
              <a:effectLst>
                <a:outerShdw blurRad="38100" dist="38100" dir="2700000">
                  <a:srgbClr val="000000"/>
                </a:outerShdw>
              </a:effectLst>
              <a:latin typeface="楷体" panose="02010609060101010101" charset="-122"/>
              <a:ea typeface="楷体" panose="02010609060101010101" charset="-122"/>
              <a:cs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92" decel="100000"/>
                                        <p:tgtEl>
                                          <p:spTgt spid="706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92" decel="100000"/>
                                        <p:tgtEl>
                                          <p:spTgt spid="7065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92" fill="hold"/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92" fill="hold"/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92" decel="100000"/>
                                        <p:tgtEl>
                                          <p:spTgt spid="7065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92" decel="100000"/>
                                        <p:tgtEl>
                                          <p:spTgt spid="7065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7065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192" fill="hold"/>
                                        <p:tgtEl>
                                          <p:spTgt spid="706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706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192" fill="hold"/>
                                        <p:tgtEl>
                                          <p:spTgt spid="706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706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92" decel="100000"/>
                                        <p:tgtEl>
                                          <p:spTgt spid="706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192" decel="100000"/>
                                        <p:tgtEl>
                                          <p:spTgt spid="7066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192" fill="hold"/>
                                        <p:tgtEl>
                                          <p:spTgt spid="706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192" fill="hold"/>
                                        <p:tgtEl>
                                          <p:spTgt spid="706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92" decel="100000"/>
                                        <p:tgtEl>
                                          <p:spTgt spid="706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192" decel="100000"/>
                                        <p:tgtEl>
                                          <p:spTgt spid="7066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7066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192" fill="hold"/>
                                        <p:tgtEl>
                                          <p:spTgt spid="706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706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192" fill="hold"/>
                                        <p:tgtEl>
                                          <p:spTgt spid="706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706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92" decel="100000"/>
                                        <p:tgtEl>
                                          <p:spTgt spid="706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192" decel="100000"/>
                                        <p:tgtEl>
                                          <p:spTgt spid="7066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3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7066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4" dur="192" fill="hold"/>
                                        <p:tgtEl>
                                          <p:spTgt spid="706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5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706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6" dur="192" fill="hold"/>
                                        <p:tgtEl>
                                          <p:spTgt spid="706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7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706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8" grpId="0" bldLvl="0"/>
      <p:bldP spid="70658" grpId="1" bldLvl="0"/>
      <p:bldP spid="70658" grpId="2" bldLvl="0"/>
      <p:bldP spid="70659" grpId="0" bldLvl="0"/>
      <p:bldP spid="70659" grpId="1" bldLvl="0"/>
      <p:bldP spid="70659" grpId="2" bldLvl="0"/>
      <p:bldP spid="70660" grpId="0" bldLvl="0"/>
      <p:bldP spid="70660" grpId="1" bldLvl="0"/>
      <p:bldP spid="70660" grpId="2" bldLvl="0"/>
      <p:bldP spid="70661" grpId="0" bldLvl="0"/>
      <p:bldP spid="70661" grpId="1" bldLvl="0"/>
      <p:bldP spid="70661" grpId="2" bldLvl="0"/>
      <p:bldP spid="70662" grpId="0" bldLvl="0"/>
      <p:bldP spid="70662" grpId="1" bldLvl="0"/>
      <p:bldP spid="70662" grpId="2" bldLvl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 11"/>
          <p:cNvSpPr/>
          <p:nvPr>
            <p:custDataLst>
              <p:tags r:id="rId1"/>
            </p:custDataLst>
          </p:nvPr>
        </p:nvSpPr>
        <p:spPr bwMode="auto">
          <a:xfrm flipH="1">
            <a:off x="3941763" y="858838"/>
            <a:ext cx="679450" cy="576262"/>
          </a:xfrm>
          <a:custGeom>
            <a:avLst/>
            <a:gdLst>
              <a:gd name="T0" fmla="*/ 0 w 679590"/>
              <a:gd name="T1" fmla="*/ 0 h 576000"/>
              <a:gd name="T2" fmla="*/ 679589 w 679590"/>
              <a:gd name="T3" fmla="*/ 0 h 576000"/>
              <a:gd name="T4" fmla="*/ 526773 w 679590"/>
              <a:gd name="T5" fmla="*/ 288000 h 576000"/>
              <a:gd name="T6" fmla="*/ 679590 w 679590"/>
              <a:gd name="T7" fmla="*/ 576000 h 576000"/>
              <a:gd name="T8" fmla="*/ 0 w 679590"/>
              <a:gd name="T9" fmla="*/ 576000 h 576000"/>
              <a:gd name="T10" fmla="*/ 0 w 679590"/>
              <a:gd name="T11" fmla="*/ 0 h 576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79590" h="576000">
                <a:moveTo>
                  <a:pt x="0" y="0"/>
                </a:moveTo>
                <a:lnTo>
                  <a:pt x="679589" y="0"/>
                </a:lnTo>
                <a:lnTo>
                  <a:pt x="526773" y="288000"/>
                </a:lnTo>
                <a:lnTo>
                  <a:pt x="679590" y="576000"/>
                </a:lnTo>
                <a:lnTo>
                  <a:pt x="0" y="576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5" name="任意多边形 9"/>
          <p:cNvSpPr/>
          <p:nvPr>
            <p:custDataLst>
              <p:tags r:id="rId2"/>
            </p:custDataLst>
          </p:nvPr>
        </p:nvSpPr>
        <p:spPr bwMode="auto">
          <a:xfrm>
            <a:off x="7570788" y="858838"/>
            <a:ext cx="679450" cy="576262"/>
          </a:xfrm>
          <a:custGeom>
            <a:avLst/>
            <a:gdLst>
              <a:gd name="T0" fmla="*/ 0 w 679590"/>
              <a:gd name="T1" fmla="*/ 0 h 576000"/>
              <a:gd name="T2" fmla="*/ 679589 w 679590"/>
              <a:gd name="T3" fmla="*/ 0 h 576000"/>
              <a:gd name="T4" fmla="*/ 526773 w 679590"/>
              <a:gd name="T5" fmla="*/ 288000 h 576000"/>
              <a:gd name="T6" fmla="*/ 679590 w 679590"/>
              <a:gd name="T7" fmla="*/ 576000 h 576000"/>
              <a:gd name="T8" fmla="*/ 0 w 679590"/>
              <a:gd name="T9" fmla="*/ 576000 h 576000"/>
              <a:gd name="T10" fmla="*/ 0 w 679590"/>
              <a:gd name="T11" fmla="*/ 0 h 576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79590" h="576000">
                <a:moveTo>
                  <a:pt x="0" y="0"/>
                </a:moveTo>
                <a:lnTo>
                  <a:pt x="679589" y="0"/>
                </a:lnTo>
                <a:lnTo>
                  <a:pt x="526773" y="288000"/>
                </a:lnTo>
                <a:lnTo>
                  <a:pt x="679590" y="576000"/>
                </a:lnTo>
                <a:lnTo>
                  <a:pt x="0" y="576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6" name="矩形 4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432300" y="669925"/>
            <a:ext cx="3327400" cy="5762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="ctr">
            <a:norm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lvl="0" algn="ctr"/>
            <a:r>
              <a:rPr lang="en-US" altLang="zh-CN" sz="2800" smtClean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CONTENTS</a:t>
            </a:r>
            <a:endParaRPr lang="en-US" altLang="zh-CN" sz="2800" smtClean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直角三角形 6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 rot="5400000">
            <a:off x="7570788" y="1246188"/>
            <a:ext cx="188912" cy="188912"/>
          </a:xfrm>
          <a:prstGeom prst="rtTriangl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/>
            <a:endParaRPr lang="zh-CN" altLang="en-US">
              <a:solidFill>
                <a:srgbClr val="FFFFFF"/>
              </a:solidFill>
              <a:latin typeface="+mn-lt"/>
              <a:ea typeface="+mn-ea"/>
            </a:endParaRPr>
          </a:p>
        </p:txBody>
      </p:sp>
      <p:sp>
        <p:nvSpPr>
          <p:cNvPr id="8" name="直角三角形 12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 rot="16200000" flipH="1">
            <a:off x="4432301" y="1246187"/>
            <a:ext cx="188912" cy="188913"/>
          </a:xfrm>
          <a:prstGeom prst="rtTriangl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/>
            <a:endParaRPr lang="zh-CN" altLang="en-US">
              <a:solidFill>
                <a:srgbClr val="FFFFFF"/>
              </a:solidFill>
              <a:latin typeface="+mn-lt"/>
              <a:ea typeface="+mn-ea"/>
            </a:endParaRPr>
          </a:p>
        </p:txBody>
      </p:sp>
      <p:sp>
        <p:nvSpPr>
          <p:cNvPr id="26" name="任意多边形 25"/>
          <p:cNvSpPr/>
          <p:nvPr>
            <p:custDataLst>
              <p:tags r:id="rId6"/>
            </p:custDataLst>
          </p:nvPr>
        </p:nvSpPr>
        <p:spPr>
          <a:xfrm>
            <a:off x="3522345" y="2168525"/>
            <a:ext cx="909320" cy="621030"/>
          </a:xfrm>
          <a:custGeom>
            <a:avLst/>
            <a:gdLst>
              <a:gd name="connsiteX0" fmla="*/ 65266 w 787362"/>
              <a:gd name="connsiteY0" fmla="*/ 0 h 608026"/>
              <a:gd name="connsiteX1" fmla="*/ 111081 w 787362"/>
              <a:gd name="connsiteY1" fmla="*/ 9 h 608026"/>
              <a:gd name="connsiteX2" fmla="*/ 77071 w 787362"/>
              <a:gd name="connsiteY2" fmla="*/ 53465 h 608026"/>
              <a:gd name="connsiteX3" fmla="*/ 158396 w 787362"/>
              <a:gd name="connsiteY3" fmla="*/ 479791 h 608026"/>
              <a:gd name="connsiteX4" fmla="*/ 644314 w 787362"/>
              <a:gd name="connsiteY4" fmla="*/ 465559 h 608026"/>
              <a:gd name="connsiteX5" fmla="*/ 700232 w 787362"/>
              <a:gd name="connsiteY5" fmla="*/ 35215 h 608026"/>
              <a:gd name="connsiteX6" fmla="*/ 674878 w 787362"/>
              <a:gd name="connsiteY6" fmla="*/ 126 h 608026"/>
              <a:gd name="connsiteX7" fmla="*/ 722565 w 787362"/>
              <a:gd name="connsiteY7" fmla="*/ 136 h 608026"/>
              <a:gd name="connsiteX8" fmla="*/ 733772 w 787362"/>
              <a:gd name="connsiteY8" fmla="*/ 15645 h 608026"/>
              <a:gd name="connsiteX9" fmla="*/ 671736 w 787362"/>
              <a:gd name="connsiteY9" fmla="*/ 493073 h 608026"/>
              <a:gd name="connsiteX10" fmla="*/ 132653 w 787362"/>
              <a:gd name="connsiteY10" fmla="*/ 508862 h 608026"/>
              <a:gd name="connsiteX11" fmla="*/ 42430 w 787362"/>
              <a:gd name="connsiteY11" fmla="*/ 35893 h 608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87362" h="608026">
                <a:moveTo>
                  <a:pt x="65266" y="0"/>
                </a:moveTo>
                <a:lnTo>
                  <a:pt x="111081" y="9"/>
                </a:lnTo>
                <a:lnTo>
                  <a:pt x="77071" y="53465"/>
                </a:lnTo>
                <a:cubicBezTo>
                  <a:pt x="5374" y="194799"/>
                  <a:pt x="35591" y="370883"/>
                  <a:pt x="158396" y="479791"/>
                </a:cubicBezTo>
                <a:cubicBezTo>
                  <a:pt x="298744" y="604256"/>
                  <a:pt x="511586" y="598021"/>
                  <a:pt x="644314" y="465559"/>
                </a:cubicBezTo>
                <a:cubicBezTo>
                  <a:pt x="760451" y="349654"/>
                  <a:pt x="780181" y="172106"/>
                  <a:pt x="700232" y="35215"/>
                </a:cubicBezTo>
                <a:lnTo>
                  <a:pt x="674878" y="126"/>
                </a:lnTo>
                <a:lnTo>
                  <a:pt x="722565" y="136"/>
                </a:lnTo>
                <a:lnTo>
                  <a:pt x="733772" y="15645"/>
                </a:lnTo>
                <a:cubicBezTo>
                  <a:pt x="822467" y="167514"/>
                  <a:pt x="800579" y="364488"/>
                  <a:pt x="671736" y="493073"/>
                </a:cubicBezTo>
                <a:cubicBezTo>
                  <a:pt x="524486" y="640029"/>
                  <a:pt x="288357" y="646945"/>
                  <a:pt x="132653" y="508862"/>
                </a:cubicBezTo>
                <a:cubicBezTo>
                  <a:pt x="-3588" y="388040"/>
                  <a:pt x="-37112" y="192689"/>
                  <a:pt x="42430" y="35893"/>
                </a:cubicBezTo>
                <a:close/>
              </a:path>
            </a:pathLst>
          </a:custGeom>
          <a:ln w="412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648000" rtlCol="0" anchor="ctr">
            <a:noAutofit/>
          </a:bodyPr>
          <a:lstStyle/>
          <a:p>
            <a:pPr algn="ctr"/>
            <a:r>
              <a:rPr lang="en-US" altLang="zh-CN" sz="5400" b="1" smtClean="0">
                <a:solidFill>
                  <a:schemeClr val="accent2"/>
                </a:solidFill>
              </a:rPr>
              <a:t>1</a:t>
            </a:r>
            <a:endParaRPr lang="en-US" altLang="zh-CN" sz="5400" b="1" smtClean="0">
              <a:solidFill>
                <a:schemeClr val="accent2"/>
              </a:solidFill>
            </a:endParaRPr>
          </a:p>
        </p:txBody>
      </p:sp>
      <p:pic>
        <p:nvPicPr>
          <p:cNvPr id="27" name="图片 26"/>
          <p:cNvPicPr>
            <a:picLocks noChangeAspect="1"/>
          </p:cNvPicPr>
          <p:nvPr>
            <p:custDataLst>
              <p:tags r:id="rId7"/>
            </p:custDataLst>
          </p:nvPr>
        </p:nvPicPr>
        <p:blipFill rotWithShape="1">
          <a:blip r:embed="rId8"/>
          <a:srcRect b="3733"/>
          <a:stretch>
            <a:fillRect/>
          </a:stretch>
        </p:blipFill>
        <p:spPr>
          <a:xfrm>
            <a:off x="-529" y="5138392"/>
            <a:ext cx="12193057" cy="1719608"/>
          </a:xfrm>
          <a:prstGeom prst="rect">
            <a:avLst/>
          </a:prstGeom>
        </p:spPr>
      </p:pic>
      <p:sp>
        <p:nvSpPr>
          <p:cNvPr id="15" name="矩形 23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941888" y="4320918"/>
            <a:ext cx="5013325" cy="817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norm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zh-CN" sz="3600" b="1" dirty="0">
                <a:latin typeface="微软雅黑" panose="020B0503020204020204" pitchFamily="34" charset="-122"/>
              </a:rPr>
              <a:t>移动图书馆</a:t>
            </a:r>
            <a:endParaRPr lang="zh-CN" altLang="zh-CN" sz="3600" b="1" dirty="0">
              <a:latin typeface="微软雅黑" panose="020B0503020204020204" pitchFamily="34" charset="-122"/>
            </a:endParaRPr>
          </a:p>
        </p:txBody>
      </p:sp>
      <p:sp>
        <p:nvSpPr>
          <p:cNvPr id="2" name="任意多边形 1"/>
          <p:cNvSpPr/>
          <p:nvPr>
            <p:custDataLst>
              <p:tags r:id="rId10"/>
            </p:custDataLst>
          </p:nvPr>
        </p:nvSpPr>
        <p:spPr>
          <a:xfrm>
            <a:off x="3536950" y="4453255"/>
            <a:ext cx="986155" cy="728980"/>
          </a:xfrm>
          <a:custGeom>
            <a:avLst/>
            <a:gdLst>
              <a:gd name="connsiteX0" fmla="*/ 65266 w 787362"/>
              <a:gd name="connsiteY0" fmla="*/ 0 h 608026"/>
              <a:gd name="connsiteX1" fmla="*/ 111081 w 787362"/>
              <a:gd name="connsiteY1" fmla="*/ 9 h 608026"/>
              <a:gd name="connsiteX2" fmla="*/ 77071 w 787362"/>
              <a:gd name="connsiteY2" fmla="*/ 53465 h 608026"/>
              <a:gd name="connsiteX3" fmla="*/ 158396 w 787362"/>
              <a:gd name="connsiteY3" fmla="*/ 479791 h 608026"/>
              <a:gd name="connsiteX4" fmla="*/ 644314 w 787362"/>
              <a:gd name="connsiteY4" fmla="*/ 465559 h 608026"/>
              <a:gd name="connsiteX5" fmla="*/ 700232 w 787362"/>
              <a:gd name="connsiteY5" fmla="*/ 35215 h 608026"/>
              <a:gd name="connsiteX6" fmla="*/ 674878 w 787362"/>
              <a:gd name="connsiteY6" fmla="*/ 126 h 608026"/>
              <a:gd name="connsiteX7" fmla="*/ 722565 w 787362"/>
              <a:gd name="connsiteY7" fmla="*/ 136 h 608026"/>
              <a:gd name="connsiteX8" fmla="*/ 733772 w 787362"/>
              <a:gd name="connsiteY8" fmla="*/ 15645 h 608026"/>
              <a:gd name="connsiteX9" fmla="*/ 671736 w 787362"/>
              <a:gd name="connsiteY9" fmla="*/ 493073 h 608026"/>
              <a:gd name="connsiteX10" fmla="*/ 132653 w 787362"/>
              <a:gd name="connsiteY10" fmla="*/ 508862 h 608026"/>
              <a:gd name="connsiteX11" fmla="*/ 42430 w 787362"/>
              <a:gd name="connsiteY11" fmla="*/ 35893 h 608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87362" h="608026">
                <a:moveTo>
                  <a:pt x="65266" y="0"/>
                </a:moveTo>
                <a:lnTo>
                  <a:pt x="111081" y="9"/>
                </a:lnTo>
                <a:lnTo>
                  <a:pt x="77071" y="53465"/>
                </a:lnTo>
                <a:cubicBezTo>
                  <a:pt x="5374" y="194799"/>
                  <a:pt x="35591" y="370883"/>
                  <a:pt x="158396" y="479791"/>
                </a:cubicBezTo>
                <a:cubicBezTo>
                  <a:pt x="298744" y="604256"/>
                  <a:pt x="511586" y="598021"/>
                  <a:pt x="644314" y="465559"/>
                </a:cubicBezTo>
                <a:cubicBezTo>
                  <a:pt x="760451" y="349654"/>
                  <a:pt x="780181" y="172106"/>
                  <a:pt x="700232" y="35215"/>
                </a:cubicBezTo>
                <a:lnTo>
                  <a:pt x="674878" y="126"/>
                </a:lnTo>
                <a:lnTo>
                  <a:pt x="722565" y="136"/>
                </a:lnTo>
                <a:lnTo>
                  <a:pt x="733772" y="15645"/>
                </a:lnTo>
                <a:cubicBezTo>
                  <a:pt x="822467" y="167514"/>
                  <a:pt x="800579" y="364488"/>
                  <a:pt x="671736" y="493073"/>
                </a:cubicBezTo>
                <a:cubicBezTo>
                  <a:pt x="524486" y="640029"/>
                  <a:pt x="288357" y="646945"/>
                  <a:pt x="132653" y="508862"/>
                </a:cubicBezTo>
                <a:cubicBezTo>
                  <a:pt x="-3588" y="388040"/>
                  <a:pt x="-37112" y="192689"/>
                  <a:pt x="42430" y="35893"/>
                </a:cubicBezTo>
                <a:close/>
              </a:path>
            </a:pathLst>
          </a:custGeom>
          <a:ln w="4762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648000" rtlCol="0" anchor="ctr">
            <a:noAutofit/>
          </a:bodyPr>
          <a:lstStyle/>
          <a:p>
            <a:pPr algn="ctr"/>
            <a:r>
              <a:rPr lang="en-US" altLang="zh-CN" sz="5400" b="1" smtClean="0">
                <a:solidFill>
                  <a:schemeClr val="accent2"/>
                </a:solidFill>
              </a:rPr>
              <a:t>3</a:t>
            </a:r>
            <a:endParaRPr lang="en-US" altLang="zh-CN" sz="5400" b="1" smtClean="0">
              <a:solidFill>
                <a:schemeClr val="accent2"/>
              </a:solidFill>
            </a:endParaRPr>
          </a:p>
        </p:txBody>
      </p:sp>
      <p:sp>
        <p:nvSpPr>
          <p:cNvPr id="3" name="任意多边形 2"/>
          <p:cNvSpPr/>
          <p:nvPr>
            <p:custDataLst>
              <p:tags r:id="rId11"/>
            </p:custDataLst>
          </p:nvPr>
        </p:nvSpPr>
        <p:spPr>
          <a:xfrm>
            <a:off x="3522345" y="3247390"/>
            <a:ext cx="986155" cy="728980"/>
          </a:xfrm>
          <a:custGeom>
            <a:avLst/>
            <a:gdLst>
              <a:gd name="connsiteX0" fmla="*/ 65266 w 787362"/>
              <a:gd name="connsiteY0" fmla="*/ 0 h 608026"/>
              <a:gd name="connsiteX1" fmla="*/ 111081 w 787362"/>
              <a:gd name="connsiteY1" fmla="*/ 9 h 608026"/>
              <a:gd name="connsiteX2" fmla="*/ 77071 w 787362"/>
              <a:gd name="connsiteY2" fmla="*/ 53465 h 608026"/>
              <a:gd name="connsiteX3" fmla="*/ 158396 w 787362"/>
              <a:gd name="connsiteY3" fmla="*/ 479791 h 608026"/>
              <a:gd name="connsiteX4" fmla="*/ 644314 w 787362"/>
              <a:gd name="connsiteY4" fmla="*/ 465559 h 608026"/>
              <a:gd name="connsiteX5" fmla="*/ 700232 w 787362"/>
              <a:gd name="connsiteY5" fmla="*/ 35215 h 608026"/>
              <a:gd name="connsiteX6" fmla="*/ 674878 w 787362"/>
              <a:gd name="connsiteY6" fmla="*/ 126 h 608026"/>
              <a:gd name="connsiteX7" fmla="*/ 722565 w 787362"/>
              <a:gd name="connsiteY7" fmla="*/ 136 h 608026"/>
              <a:gd name="connsiteX8" fmla="*/ 733772 w 787362"/>
              <a:gd name="connsiteY8" fmla="*/ 15645 h 608026"/>
              <a:gd name="connsiteX9" fmla="*/ 671736 w 787362"/>
              <a:gd name="connsiteY9" fmla="*/ 493073 h 608026"/>
              <a:gd name="connsiteX10" fmla="*/ 132653 w 787362"/>
              <a:gd name="connsiteY10" fmla="*/ 508862 h 608026"/>
              <a:gd name="connsiteX11" fmla="*/ 42430 w 787362"/>
              <a:gd name="connsiteY11" fmla="*/ 35893 h 608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87362" h="608026">
                <a:moveTo>
                  <a:pt x="65266" y="0"/>
                </a:moveTo>
                <a:lnTo>
                  <a:pt x="111081" y="9"/>
                </a:lnTo>
                <a:lnTo>
                  <a:pt x="77071" y="53465"/>
                </a:lnTo>
                <a:cubicBezTo>
                  <a:pt x="5374" y="194799"/>
                  <a:pt x="35591" y="370883"/>
                  <a:pt x="158396" y="479791"/>
                </a:cubicBezTo>
                <a:cubicBezTo>
                  <a:pt x="298744" y="604256"/>
                  <a:pt x="511586" y="598021"/>
                  <a:pt x="644314" y="465559"/>
                </a:cubicBezTo>
                <a:cubicBezTo>
                  <a:pt x="760451" y="349654"/>
                  <a:pt x="780181" y="172106"/>
                  <a:pt x="700232" y="35215"/>
                </a:cubicBezTo>
                <a:lnTo>
                  <a:pt x="674878" y="126"/>
                </a:lnTo>
                <a:lnTo>
                  <a:pt x="722565" y="136"/>
                </a:lnTo>
                <a:lnTo>
                  <a:pt x="733772" y="15645"/>
                </a:lnTo>
                <a:cubicBezTo>
                  <a:pt x="822467" y="167514"/>
                  <a:pt x="800579" y="364488"/>
                  <a:pt x="671736" y="493073"/>
                </a:cubicBezTo>
                <a:cubicBezTo>
                  <a:pt x="524486" y="640029"/>
                  <a:pt x="288357" y="646945"/>
                  <a:pt x="132653" y="508862"/>
                </a:cubicBezTo>
                <a:cubicBezTo>
                  <a:pt x="-3588" y="388040"/>
                  <a:pt x="-37112" y="192689"/>
                  <a:pt x="42430" y="35893"/>
                </a:cubicBezTo>
                <a:close/>
              </a:path>
            </a:pathLst>
          </a:custGeom>
          <a:ln w="4762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648000" rtlCol="0" anchor="ctr">
            <a:noAutofit/>
          </a:bodyPr>
          <a:p>
            <a:pPr algn="ctr"/>
            <a:r>
              <a:rPr lang="en-US" altLang="zh-CN" sz="5400" b="1" smtClean="0">
                <a:solidFill>
                  <a:schemeClr val="accent2"/>
                </a:solidFill>
              </a:rPr>
              <a:t>2</a:t>
            </a:r>
            <a:endParaRPr lang="en-US" altLang="zh-CN" sz="5400" b="1" smtClean="0">
              <a:solidFill>
                <a:schemeClr val="accent2"/>
              </a:solidFill>
            </a:endParaRPr>
          </a:p>
        </p:txBody>
      </p:sp>
      <p:sp>
        <p:nvSpPr>
          <p:cNvPr id="9" name="矩形 23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4879658" y="1972251"/>
            <a:ext cx="5013325" cy="817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norm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zh-CN" sz="3600" b="1" dirty="0">
                <a:latin typeface="微软雅黑" panose="020B0503020204020204" pitchFamily="34" charset="-122"/>
              </a:rPr>
              <a:t>读秀学术搜索</a:t>
            </a:r>
            <a:endParaRPr lang="zh-CN" altLang="zh-CN" sz="3600" b="1" dirty="0">
              <a:latin typeface="微软雅黑" panose="020B0503020204020204" pitchFamily="34" charset="-122"/>
            </a:endParaRPr>
          </a:p>
        </p:txBody>
      </p:sp>
      <p:sp>
        <p:nvSpPr>
          <p:cNvPr id="28" name="矩形 23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4894898" y="3158288"/>
            <a:ext cx="5013325" cy="817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norm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zh-CN" sz="3600" b="1" dirty="0">
                <a:latin typeface="微软雅黑" panose="020B0503020204020204" pitchFamily="34" charset="-122"/>
              </a:rPr>
              <a:t>超星发现系统</a:t>
            </a:r>
            <a:endParaRPr lang="zh-CN" altLang="zh-CN" sz="3600" b="1" dirty="0">
              <a:latin typeface="微软雅黑" panose="020B0503020204020204" pitchFamily="34" charset="-122"/>
            </a:endParaRPr>
          </a:p>
        </p:txBody>
      </p:sp>
    </p:spTree>
    <p:custDataLst>
      <p:tags r:id="rId14"/>
    </p:custData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4034" name="Picture 5" descr="C:\Users\Administrator\Desktop\1.jpg">
            <a:hlinkClick r:id="" action="ppaction://hlinkshowjump?jump=firstslide">
              <a:snd r:embed="rId1" name="风铃"/>
            </a:hlinkClick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863" y="44450"/>
            <a:ext cx="4076700" cy="6502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4035" name="Picture 6" descr="C:\Users\Administrator\Desktop\2.jpg">
            <a:hlinkClick r:id="" action="ppaction://hlinkshowjump?jump=nextslide"/>
            <a:hlinkHover r:id="" action="ppaction://hlinkshowjump?jump=next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6625" y="44450"/>
            <a:ext cx="3941763" cy="64833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363" name="TextBox 3"/>
          <p:cNvSpPr txBox="1"/>
          <p:nvPr/>
        </p:nvSpPr>
        <p:spPr>
          <a:xfrm>
            <a:off x="7969250" y="2060575"/>
            <a:ext cx="3292475" cy="22555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lvl="0"/>
            <a:r>
              <a:rPr lang="zh-CN" altLang="en-US" sz="2800" b="1" dirty="0">
                <a:solidFill>
                  <a:srgbClr val="F6150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点击左上角人头像进入个人中心，</a:t>
            </a:r>
            <a:endParaRPr lang="zh-CN" altLang="en-US" sz="2800" b="1" dirty="0">
              <a:solidFill>
                <a:srgbClr val="F61504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lvl="0"/>
            <a:r>
              <a:rPr lang="zh-CN" altLang="en-US" sz="2800" b="1" dirty="0">
                <a:solidFill>
                  <a:srgbClr val="F6150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→选择</a:t>
            </a:r>
            <a:endParaRPr lang="zh-CN" altLang="en-US" sz="2800" b="1" dirty="0">
              <a:solidFill>
                <a:srgbClr val="F61504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lvl="0"/>
            <a:r>
              <a:rPr lang="zh-CN" altLang="en-US" sz="2800" b="1" dirty="0">
                <a:solidFill>
                  <a:srgbClr val="F6150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→吉林省</a:t>
            </a:r>
            <a:endParaRPr lang="zh-CN" altLang="en-US" sz="2800" b="1" dirty="0">
              <a:solidFill>
                <a:srgbClr val="F61504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lvl="0"/>
            <a:r>
              <a:rPr lang="zh-CN" altLang="en-US" sz="2800" b="1" dirty="0">
                <a:solidFill>
                  <a:srgbClr val="F6150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→吉林医药学院</a:t>
            </a:r>
            <a:endParaRPr lang="en-US" altLang="zh-CN" sz="2800" b="1" dirty="0">
              <a:solidFill>
                <a:srgbClr val="F61504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44037" name="图片 6" descr="C:\Users\DELL\Desktop\IMG_2880.PNGIMG_2880"/>
          <p:cNvPicPr>
            <a:picLocks noChangeAspect="1"/>
          </p:cNvPicPr>
          <p:nvPr/>
        </p:nvPicPr>
        <p:blipFill>
          <a:blip r:embed="rId4"/>
          <a:srcRect t="2593"/>
          <a:stretch>
            <a:fillRect/>
          </a:stretch>
        </p:blipFill>
        <p:spPr>
          <a:xfrm>
            <a:off x="3794125" y="125095"/>
            <a:ext cx="3832225" cy="642175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4038" name="空心 242"/>
          <p:cNvSpPr/>
          <p:nvPr/>
        </p:nvSpPr>
        <p:spPr>
          <a:xfrm>
            <a:off x="5459730" y="3505835"/>
            <a:ext cx="688975" cy="558800"/>
          </a:xfrm>
          <a:prstGeom prst="leftArrow">
            <a:avLst>
              <a:gd name="adj1" fmla="val 50000"/>
              <a:gd name="adj2" fmla="val 49854"/>
            </a:avLst>
          </a:prstGeom>
          <a:solidFill>
            <a:srgbClr val="3CA0FE"/>
          </a:solidFill>
          <a:ln w="9525" cap="flat" cmpd="sng">
            <a:solidFill>
              <a:schemeClr val="bg1"/>
            </a:solidFill>
            <a:prstDash val="solid"/>
            <a:bevel/>
            <a:headEnd type="none" w="med" len="med"/>
            <a:tailEnd type="none" w="med" len="med"/>
          </a:ln>
        </p:spPr>
        <p:txBody>
          <a:bodyPr anchor="ctr"/>
          <a:p>
            <a:pPr lvl="0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charRg st="0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charRg st="16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charRg st="20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8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右箭头 54"/>
          <p:cNvSpPr/>
          <p:nvPr/>
        </p:nvSpPr>
        <p:spPr>
          <a:xfrm rot="16200000">
            <a:off x="5735040" y="2463204"/>
            <a:ext cx="531680" cy="159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CN" altLang="zh-CN" sz="2400" dirty="0"/>
          </a:p>
        </p:txBody>
      </p:sp>
      <p:sp>
        <p:nvSpPr>
          <p:cNvPr id="69" name="右箭头 68"/>
          <p:cNvSpPr/>
          <p:nvPr/>
        </p:nvSpPr>
        <p:spPr>
          <a:xfrm rot="16200000">
            <a:off x="5736908" y="1455092"/>
            <a:ext cx="531680" cy="159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CN" altLang="zh-CN" sz="2400" dirty="0"/>
          </a:p>
        </p:txBody>
      </p:sp>
      <p:sp>
        <p:nvSpPr>
          <p:cNvPr id="62" name="右箭头 61"/>
          <p:cNvSpPr/>
          <p:nvPr/>
        </p:nvSpPr>
        <p:spPr>
          <a:xfrm rot="16200000">
            <a:off x="5802292" y="1896940"/>
            <a:ext cx="387665" cy="13941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CN" altLang="zh-CN" sz="2400" dirty="0"/>
          </a:p>
        </p:txBody>
      </p:sp>
      <p:sp>
        <p:nvSpPr>
          <p:cNvPr id="48" name="右箭头 47"/>
          <p:cNvSpPr/>
          <p:nvPr/>
        </p:nvSpPr>
        <p:spPr>
          <a:xfrm rot="16200000">
            <a:off x="5802292" y="3093452"/>
            <a:ext cx="387665" cy="13941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CN" altLang="zh-CN" sz="2400" dirty="0"/>
          </a:p>
        </p:txBody>
      </p:sp>
      <p:sp>
        <p:nvSpPr>
          <p:cNvPr id="41" name="右箭头 40"/>
          <p:cNvSpPr/>
          <p:nvPr/>
        </p:nvSpPr>
        <p:spPr>
          <a:xfrm rot="16200000">
            <a:off x="5818165" y="3553124"/>
            <a:ext cx="387665" cy="13941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CN" altLang="zh-CN" sz="2400" dirty="0"/>
          </a:p>
        </p:txBody>
      </p:sp>
      <p:sp>
        <p:nvSpPr>
          <p:cNvPr id="34" name="右箭头 33"/>
          <p:cNvSpPr/>
          <p:nvPr/>
        </p:nvSpPr>
        <p:spPr>
          <a:xfrm rot="16200000">
            <a:off x="5740083" y="4047381"/>
            <a:ext cx="531680" cy="159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CN" altLang="zh-CN" sz="2400" dirty="0"/>
          </a:p>
        </p:txBody>
      </p:sp>
      <p:sp>
        <p:nvSpPr>
          <p:cNvPr id="31" name="右箭头 30"/>
          <p:cNvSpPr/>
          <p:nvPr/>
        </p:nvSpPr>
        <p:spPr>
          <a:xfrm rot="16200000">
            <a:off x="5730559" y="4667828"/>
            <a:ext cx="531680" cy="159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CN" altLang="zh-CN" sz="2400" dirty="0"/>
          </a:p>
        </p:txBody>
      </p:sp>
      <p:sp>
        <p:nvSpPr>
          <p:cNvPr id="17" name="右箭头 16"/>
          <p:cNvSpPr/>
          <p:nvPr/>
        </p:nvSpPr>
        <p:spPr>
          <a:xfrm rot="16200000">
            <a:off x="5729240" y="5237755"/>
            <a:ext cx="531680" cy="159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7" name="右箭头 6"/>
          <p:cNvSpPr/>
          <p:nvPr/>
        </p:nvSpPr>
        <p:spPr>
          <a:xfrm rot="16200000">
            <a:off x="5785679" y="5783804"/>
            <a:ext cx="432711" cy="18759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1" name="文本框 86"/>
          <p:cNvSpPr txBox="1">
            <a:spLocks noChangeArrowheads="1"/>
          </p:cNvSpPr>
          <p:nvPr/>
        </p:nvSpPr>
        <p:spPr bwMode="auto">
          <a:xfrm>
            <a:off x="7078543" y="6021288"/>
            <a:ext cx="2296813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pPr marR="0" lvl="0" algn="l">
              <a:lnSpc>
                <a:spcPct val="100000"/>
              </a:lnSpc>
              <a:buNone/>
            </a:pPr>
            <a:r>
              <a:rPr lang="zh-CN" altLang="en-US" sz="2135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超星</a:t>
            </a:r>
            <a:r>
              <a:rPr lang="zh-CN" altLang="zh-CN" sz="2135" b="1" dirty="0">
                <a:solidFill>
                  <a:srgbClr val="002060"/>
                </a:solidFill>
              </a:rPr>
              <a:t>集团成立</a:t>
            </a:r>
            <a:endParaRPr lang="zh-CN" altLang="zh-CN" sz="2135" b="1" dirty="0">
              <a:solidFill>
                <a:srgbClr val="002060"/>
              </a:solidFill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5821592" y="5949309"/>
            <a:ext cx="1544983" cy="375996"/>
            <a:chOff x="4493383" y="6237312"/>
            <a:chExt cx="1158737" cy="375994"/>
          </a:xfrm>
        </p:grpSpPr>
        <p:grpSp>
          <p:nvGrpSpPr>
            <p:cNvPr id="8" name="组合 5"/>
            <p:cNvGrpSpPr/>
            <p:nvPr/>
          </p:nvGrpSpPr>
          <p:grpSpPr bwMode="auto">
            <a:xfrm>
              <a:off x="4493383" y="6245153"/>
              <a:ext cx="276851" cy="368153"/>
              <a:chOff x="6152" y="19776"/>
              <a:chExt cx="235" cy="300"/>
            </a:xfrm>
          </p:grpSpPr>
          <p:sp>
            <p:nvSpPr>
              <p:cNvPr id="9" name="同心圆 3_SpCnt_6"/>
              <p:cNvSpPr>
                <a:spLocks noChangeArrowheads="1"/>
              </p:cNvSpPr>
              <p:nvPr/>
            </p:nvSpPr>
            <p:spPr bwMode="auto">
              <a:xfrm>
                <a:off x="6152" y="19776"/>
                <a:ext cx="235" cy="300"/>
              </a:xfrm>
              <a:custGeom>
                <a:avLst/>
                <a:gdLst>
                  <a:gd name="T0" fmla="*/ 0 w 21600"/>
                  <a:gd name="T1" fmla="*/ 10800 h 21600"/>
                  <a:gd name="T2" fmla="*/ 10800 w 21600"/>
                  <a:gd name="T3" fmla="*/ 0 h 21600"/>
                  <a:gd name="T4" fmla="*/ 21600 w 21600"/>
                  <a:gd name="T5" fmla="*/ 10800 h 21600"/>
                  <a:gd name="T6" fmla="*/ 10800 w 21600"/>
                  <a:gd name="T7" fmla="*/ 21600 h 21600"/>
                  <a:gd name="T8" fmla="*/ 0 w 21600"/>
                  <a:gd name="T9" fmla="*/ 10800 h 21600"/>
                  <a:gd name="T10" fmla="*/ 5400 w 21600"/>
                  <a:gd name="T11" fmla="*/ 10800 h 21600"/>
                  <a:gd name="T12" fmla="*/ 10800 w 21600"/>
                  <a:gd name="T13" fmla="*/ 16200 h 21600"/>
                  <a:gd name="T14" fmla="*/ 16200 w 21600"/>
                  <a:gd name="T15" fmla="*/ 10800 h 21600"/>
                  <a:gd name="T16" fmla="*/ 10800 w 21600"/>
                  <a:gd name="T17" fmla="*/ 5400 h 21600"/>
                  <a:gd name="T18" fmla="*/ 5400 w 21600"/>
                  <a:gd name="T19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0" y="10800"/>
                    </a:move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lose/>
                    <a:moveTo>
                      <a:pt x="5400" y="10800"/>
                    </a:moveTo>
                    <a:cubicBezTo>
                      <a:pt x="5400" y="13782"/>
                      <a:pt x="7818" y="16200"/>
                      <a:pt x="10800" y="16200"/>
                    </a:cubicBezTo>
                    <a:cubicBezTo>
                      <a:pt x="13782" y="16200"/>
                      <a:pt x="16200" y="13782"/>
                      <a:pt x="16200" y="10800"/>
                    </a:cubicBezTo>
                    <a:cubicBezTo>
                      <a:pt x="16200" y="7818"/>
                      <a:pt x="13782" y="5400"/>
                      <a:pt x="10800" y="5400"/>
                    </a:cubicBezTo>
                    <a:cubicBezTo>
                      <a:pt x="7818" y="5400"/>
                      <a:pt x="5400" y="7818"/>
                      <a:pt x="5400" y="1080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  <a:miter lim="800000"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pPr algn="ctr"/>
                <a:endParaRPr lang="zh-CN" altLang="en-US" sz="2400">
                  <a:solidFill>
                    <a:srgbClr val="002060"/>
                  </a:solidFill>
                </a:endParaRPr>
              </a:p>
            </p:txBody>
          </p:sp>
          <p:sp>
            <p:nvSpPr>
              <p:cNvPr id="10" name="椭圆 4_SpCnt_6"/>
              <p:cNvSpPr>
                <a:spLocks noChangeArrowheads="1"/>
              </p:cNvSpPr>
              <p:nvPr/>
            </p:nvSpPr>
            <p:spPr bwMode="auto">
              <a:xfrm>
                <a:off x="6220" y="19861"/>
                <a:ext cx="107" cy="137"/>
              </a:xfrm>
              <a:prstGeom prst="ellipse">
                <a:avLst/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pPr algn="ctr"/>
                <a:endParaRPr lang="zh-CN" altLang="en-US" sz="2400">
                  <a:solidFill>
                    <a:srgbClr val="002060"/>
                  </a:solidFill>
                </a:endParaRPr>
              </a:p>
            </p:txBody>
          </p:sp>
        </p:grpSp>
        <p:sp>
          <p:nvSpPr>
            <p:cNvPr id="12" name="文本框 15_SpCnt_3"/>
            <p:cNvSpPr txBox="1">
              <a:spLocks noChangeArrowheads="1"/>
            </p:cNvSpPr>
            <p:nvPr/>
          </p:nvSpPr>
          <p:spPr bwMode="auto">
            <a:xfrm>
              <a:off x="4788024" y="6237312"/>
              <a:ext cx="864096" cy="261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just" defTabSz="914400" rtl="0" eaLnBrk="1" fontAlgn="base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zh-CN" sz="24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1993</a:t>
              </a:r>
              <a:endParaRPr lang="en-US" altLang="zh-CN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zh-CN" altLang="zh-CN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4886120" y="5445220"/>
            <a:ext cx="1257104" cy="374401"/>
            <a:chOff x="3791778" y="5733263"/>
            <a:chExt cx="942828" cy="374402"/>
          </a:xfrm>
        </p:grpSpPr>
        <p:grpSp>
          <p:nvGrpSpPr>
            <p:cNvPr id="13" name="组合 118"/>
            <p:cNvGrpSpPr/>
            <p:nvPr/>
          </p:nvGrpSpPr>
          <p:grpSpPr bwMode="auto">
            <a:xfrm>
              <a:off x="4522347" y="5825093"/>
              <a:ext cx="212259" cy="282572"/>
              <a:chOff x="6427" y="42551"/>
              <a:chExt cx="132" cy="156"/>
            </a:xfrm>
          </p:grpSpPr>
          <p:sp>
            <p:nvSpPr>
              <p:cNvPr id="14" name="同心圆 3_SpCnt_1"/>
              <p:cNvSpPr>
                <a:spLocks noChangeArrowheads="1"/>
              </p:cNvSpPr>
              <p:nvPr/>
            </p:nvSpPr>
            <p:spPr bwMode="auto">
              <a:xfrm>
                <a:off x="6427" y="42551"/>
                <a:ext cx="132" cy="156"/>
              </a:xfrm>
              <a:custGeom>
                <a:avLst/>
                <a:gdLst>
                  <a:gd name="T0" fmla="*/ 0 w 21600"/>
                  <a:gd name="T1" fmla="*/ 10800 h 21600"/>
                  <a:gd name="T2" fmla="*/ 10800 w 21600"/>
                  <a:gd name="T3" fmla="*/ 0 h 21600"/>
                  <a:gd name="T4" fmla="*/ 21600 w 21600"/>
                  <a:gd name="T5" fmla="*/ 10800 h 21600"/>
                  <a:gd name="T6" fmla="*/ 10800 w 21600"/>
                  <a:gd name="T7" fmla="*/ 21600 h 21600"/>
                  <a:gd name="T8" fmla="*/ 0 w 21600"/>
                  <a:gd name="T9" fmla="*/ 10800 h 21600"/>
                  <a:gd name="T10" fmla="*/ 5400 w 21600"/>
                  <a:gd name="T11" fmla="*/ 10800 h 21600"/>
                  <a:gd name="T12" fmla="*/ 10800 w 21600"/>
                  <a:gd name="T13" fmla="*/ 16200 h 21600"/>
                  <a:gd name="T14" fmla="*/ 16200 w 21600"/>
                  <a:gd name="T15" fmla="*/ 10800 h 21600"/>
                  <a:gd name="T16" fmla="*/ 10800 w 21600"/>
                  <a:gd name="T17" fmla="*/ 5400 h 21600"/>
                  <a:gd name="T18" fmla="*/ 5400 w 21600"/>
                  <a:gd name="T19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0" y="10800"/>
                    </a:move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lose/>
                    <a:moveTo>
                      <a:pt x="5400" y="10800"/>
                    </a:moveTo>
                    <a:cubicBezTo>
                      <a:pt x="5400" y="13782"/>
                      <a:pt x="7818" y="16200"/>
                      <a:pt x="10800" y="16200"/>
                    </a:cubicBezTo>
                    <a:cubicBezTo>
                      <a:pt x="13782" y="16200"/>
                      <a:pt x="16200" y="13782"/>
                      <a:pt x="16200" y="10800"/>
                    </a:cubicBezTo>
                    <a:cubicBezTo>
                      <a:pt x="16200" y="7818"/>
                      <a:pt x="13782" y="5400"/>
                      <a:pt x="10800" y="5400"/>
                    </a:cubicBezTo>
                    <a:cubicBezTo>
                      <a:pt x="7818" y="5400"/>
                      <a:pt x="5400" y="7818"/>
                      <a:pt x="5400" y="1080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BFBFBF"/>
                </a:solidFill>
                <a:miter lim="800000"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pPr algn="ctr"/>
                <a:endParaRPr lang="zh-CN" altLang="en-US" sz="2400">
                  <a:solidFill>
                    <a:srgbClr val="002060"/>
                  </a:solidFill>
                </a:endParaRPr>
              </a:p>
            </p:txBody>
          </p:sp>
          <p:sp>
            <p:nvSpPr>
              <p:cNvPr id="15" name="椭圆 4_SpCnt_1"/>
              <p:cNvSpPr>
                <a:spLocks noChangeArrowheads="1"/>
              </p:cNvSpPr>
              <p:nvPr/>
            </p:nvSpPr>
            <p:spPr bwMode="auto">
              <a:xfrm>
                <a:off x="6464" y="42597"/>
                <a:ext cx="56" cy="66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rgbClr val="BFBFBF"/>
                </a:solidFill>
                <a:miter lim="800000"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pPr algn="ctr"/>
                <a:endParaRPr lang="zh-CN" altLang="en-US" sz="2400">
                  <a:solidFill>
                    <a:srgbClr val="002060"/>
                  </a:solidFill>
                </a:endParaRPr>
              </a:p>
            </p:txBody>
          </p:sp>
        </p:grpSp>
        <p:sp>
          <p:nvSpPr>
            <p:cNvPr id="16" name="文本框 15_SpCnt_5"/>
            <p:cNvSpPr txBox="1">
              <a:spLocks noChangeArrowheads="1"/>
            </p:cNvSpPr>
            <p:nvPr/>
          </p:nvSpPr>
          <p:spPr bwMode="auto">
            <a:xfrm>
              <a:off x="3791778" y="5733263"/>
              <a:ext cx="835972" cy="1745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just" defTabSz="914400" rtl="0" eaLnBrk="1" fontAlgn="base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zh-CN" sz="24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1994</a:t>
              </a:r>
              <a:endParaRPr lang="en-US" altLang="zh-CN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zh-CN" altLang="zh-CN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endParaRPr>
            </a:p>
          </p:txBody>
        </p:sp>
      </p:grpSp>
      <p:sp>
        <p:nvSpPr>
          <p:cNvPr id="18" name="文本框 86"/>
          <p:cNvSpPr txBox="1">
            <a:spLocks noChangeArrowheads="1"/>
          </p:cNvSpPr>
          <p:nvPr/>
        </p:nvSpPr>
        <p:spPr bwMode="auto">
          <a:xfrm>
            <a:off x="815413" y="5517232"/>
            <a:ext cx="4043443" cy="395621"/>
          </a:xfrm>
          <a:prstGeom prst="rect">
            <a:avLst/>
          </a:prstGeom>
          <a:noFill/>
          <a:ln>
            <a:noFill/>
          </a:ln>
        </p:spPr>
        <p:txBody>
          <a:bodyPr vert="horz" wrap="square" lIns="121920" tIns="60960" rIns="121920" bIns="60960" numCol="1" anchor="t" anchorCtr="0" compatLnSpc="1"/>
          <a:lstStyle/>
          <a:p>
            <a:pPr algn="l"/>
            <a:r>
              <a:rPr lang="zh-CN" altLang="zh-CN" sz="2135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压缩技术</a:t>
            </a:r>
            <a:r>
              <a:rPr lang="zh-CN" altLang="zh-CN" sz="2135" b="1" dirty="0">
                <a:solidFill>
                  <a:srgbClr val="002060"/>
                </a:solidFill>
              </a:rPr>
              <a:t>被中央档案馆、国家图书馆采用</a:t>
            </a:r>
            <a:endParaRPr lang="zh-CN" altLang="zh-CN" sz="2135" b="1" dirty="0">
              <a:solidFill>
                <a:srgbClr val="002060"/>
              </a:solidFill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5860032" y="4872865"/>
            <a:ext cx="1445232" cy="326453"/>
            <a:chOff x="4522212" y="5160881"/>
            <a:chExt cx="1083924" cy="326452"/>
          </a:xfrm>
        </p:grpSpPr>
        <p:grpSp>
          <p:nvGrpSpPr>
            <p:cNvPr id="23" name="组合 118"/>
            <p:cNvGrpSpPr/>
            <p:nvPr/>
          </p:nvGrpSpPr>
          <p:grpSpPr bwMode="auto">
            <a:xfrm>
              <a:off x="4522212" y="5204761"/>
              <a:ext cx="212259" cy="282572"/>
              <a:chOff x="6431" y="42540"/>
              <a:chExt cx="132" cy="156"/>
            </a:xfrm>
          </p:grpSpPr>
          <p:sp>
            <p:nvSpPr>
              <p:cNvPr id="24" name="同心圆 3_SpCnt_1"/>
              <p:cNvSpPr>
                <a:spLocks noChangeArrowheads="1"/>
              </p:cNvSpPr>
              <p:nvPr/>
            </p:nvSpPr>
            <p:spPr bwMode="auto">
              <a:xfrm>
                <a:off x="6431" y="42540"/>
                <a:ext cx="132" cy="156"/>
              </a:xfrm>
              <a:custGeom>
                <a:avLst/>
                <a:gdLst>
                  <a:gd name="T0" fmla="*/ 0 w 21600"/>
                  <a:gd name="T1" fmla="*/ 10800 h 21600"/>
                  <a:gd name="T2" fmla="*/ 10800 w 21600"/>
                  <a:gd name="T3" fmla="*/ 0 h 21600"/>
                  <a:gd name="T4" fmla="*/ 21600 w 21600"/>
                  <a:gd name="T5" fmla="*/ 10800 h 21600"/>
                  <a:gd name="T6" fmla="*/ 10800 w 21600"/>
                  <a:gd name="T7" fmla="*/ 21600 h 21600"/>
                  <a:gd name="T8" fmla="*/ 0 w 21600"/>
                  <a:gd name="T9" fmla="*/ 10800 h 21600"/>
                  <a:gd name="T10" fmla="*/ 5400 w 21600"/>
                  <a:gd name="T11" fmla="*/ 10800 h 21600"/>
                  <a:gd name="T12" fmla="*/ 10800 w 21600"/>
                  <a:gd name="T13" fmla="*/ 16200 h 21600"/>
                  <a:gd name="T14" fmla="*/ 16200 w 21600"/>
                  <a:gd name="T15" fmla="*/ 10800 h 21600"/>
                  <a:gd name="T16" fmla="*/ 10800 w 21600"/>
                  <a:gd name="T17" fmla="*/ 5400 h 21600"/>
                  <a:gd name="T18" fmla="*/ 5400 w 21600"/>
                  <a:gd name="T19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0" y="10800"/>
                    </a:move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lose/>
                    <a:moveTo>
                      <a:pt x="5400" y="10800"/>
                    </a:moveTo>
                    <a:cubicBezTo>
                      <a:pt x="5400" y="13782"/>
                      <a:pt x="7818" y="16200"/>
                      <a:pt x="10800" y="16200"/>
                    </a:cubicBezTo>
                    <a:cubicBezTo>
                      <a:pt x="13782" y="16200"/>
                      <a:pt x="16200" y="13782"/>
                      <a:pt x="16200" y="10800"/>
                    </a:cubicBezTo>
                    <a:cubicBezTo>
                      <a:pt x="16200" y="7818"/>
                      <a:pt x="13782" y="5400"/>
                      <a:pt x="10800" y="5400"/>
                    </a:cubicBezTo>
                    <a:cubicBezTo>
                      <a:pt x="7818" y="5400"/>
                      <a:pt x="5400" y="7818"/>
                      <a:pt x="5400" y="1080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BFBFBF"/>
                </a:solidFill>
                <a:miter lim="800000"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solidFill>
                    <a:srgbClr val="002060"/>
                  </a:solidFill>
                </a:endParaRPr>
              </a:p>
            </p:txBody>
          </p:sp>
          <p:sp>
            <p:nvSpPr>
              <p:cNvPr id="25" name="椭圆 4_SpCnt_1"/>
              <p:cNvSpPr>
                <a:spLocks noChangeArrowheads="1"/>
              </p:cNvSpPr>
              <p:nvPr/>
            </p:nvSpPr>
            <p:spPr bwMode="auto">
              <a:xfrm>
                <a:off x="6470" y="42584"/>
                <a:ext cx="56" cy="66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rgbClr val="BFBFBF"/>
                </a:solidFill>
                <a:miter lim="800000"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solidFill>
                    <a:srgbClr val="002060"/>
                  </a:solidFill>
                </a:endParaRPr>
              </a:p>
            </p:txBody>
          </p:sp>
        </p:grpSp>
        <p:sp>
          <p:nvSpPr>
            <p:cNvPr id="26" name="文本框 15_SpCnt_5"/>
            <p:cNvSpPr txBox="1">
              <a:spLocks noChangeArrowheads="1"/>
            </p:cNvSpPr>
            <p:nvPr/>
          </p:nvSpPr>
          <p:spPr bwMode="auto">
            <a:xfrm>
              <a:off x="4805602" y="5160881"/>
              <a:ext cx="800534" cy="2843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just" defTabSz="914400" rtl="0" eaLnBrk="1" fontAlgn="base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zh-CN" sz="24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1997</a:t>
              </a:r>
              <a:endParaRPr lang="en-US" altLang="zh-CN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zh-CN" altLang="zh-CN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endParaRPr>
            </a:p>
          </p:txBody>
        </p:sp>
      </p:grpSp>
      <p:sp>
        <p:nvSpPr>
          <p:cNvPr id="27" name="文本框 86"/>
          <p:cNvSpPr txBox="1">
            <a:spLocks noChangeArrowheads="1"/>
          </p:cNvSpPr>
          <p:nvPr/>
        </p:nvSpPr>
        <p:spPr bwMode="auto">
          <a:xfrm rot="21596409">
            <a:off x="7078811" y="4870847"/>
            <a:ext cx="4303644" cy="385956"/>
          </a:xfrm>
          <a:prstGeom prst="rect">
            <a:avLst/>
          </a:prstGeom>
          <a:noFill/>
          <a:ln>
            <a:noFill/>
          </a:ln>
        </p:spPr>
        <p:txBody>
          <a:bodyPr vert="horz" wrap="square" lIns="121920" tIns="60960" rIns="121920" bIns="60960" numCol="1" anchor="t" anchorCtr="0" compatLnSpc="1"/>
          <a:lstStyle/>
          <a:p>
            <a:r>
              <a:rPr lang="zh-CN" altLang="zh-CN" sz="2135" b="1" dirty="0">
                <a:solidFill>
                  <a:srgbClr val="002060"/>
                </a:solidFill>
              </a:rPr>
              <a:t>国内</a:t>
            </a:r>
            <a:r>
              <a:rPr lang="zh-CN" altLang="zh-CN" sz="2135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首家在线图书馆</a:t>
            </a:r>
            <a:r>
              <a:rPr lang="zh-CN" altLang="zh-CN" sz="2135" b="1" dirty="0">
                <a:solidFill>
                  <a:srgbClr val="002060"/>
                </a:solidFill>
              </a:rPr>
              <a:t>开通，2000年成为全球最大数字图书馆</a:t>
            </a:r>
            <a:endParaRPr lang="zh-CN" altLang="zh-CN" sz="2135" b="1" dirty="0">
              <a:solidFill>
                <a:srgbClr val="002060"/>
              </a:solidFill>
            </a:endParaRPr>
          </a:p>
          <a:p>
            <a:r>
              <a:rPr lang="en-US" altLang="zh-CN" sz="2135" dirty="0"/>
              <a:t> </a:t>
            </a:r>
            <a:endParaRPr lang="zh-CN" altLang="zh-CN" sz="2135" dirty="0"/>
          </a:p>
        </p:txBody>
      </p:sp>
      <p:grpSp>
        <p:nvGrpSpPr>
          <p:cNvPr id="3" name="组合 2"/>
          <p:cNvGrpSpPr/>
          <p:nvPr/>
        </p:nvGrpSpPr>
        <p:grpSpPr>
          <a:xfrm>
            <a:off x="4966308" y="4221093"/>
            <a:ext cx="1176715" cy="388756"/>
            <a:chOff x="3851920" y="4509120"/>
            <a:chExt cx="882536" cy="388756"/>
          </a:xfrm>
        </p:grpSpPr>
        <p:grpSp>
          <p:nvGrpSpPr>
            <p:cNvPr id="28" name="组合 118"/>
            <p:cNvGrpSpPr/>
            <p:nvPr/>
          </p:nvGrpSpPr>
          <p:grpSpPr bwMode="auto">
            <a:xfrm>
              <a:off x="4522739" y="4614669"/>
              <a:ext cx="211717" cy="283207"/>
              <a:chOff x="6427" y="42542"/>
              <a:chExt cx="128" cy="152"/>
            </a:xfrm>
          </p:grpSpPr>
          <p:sp>
            <p:nvSpPr>
              <p:cNvPr id="29" name="同心圆 3_SpCnt_1"/>
              <p:cNvSpPr>
                <a:spLocks noChangeArrowheads="1"/>
              </p:cNvSpPr>
              <p:nvPr/>
            </p:nvSpPr>
            <p:spPr bwMode="auto">
              <a:xfrm>
                <a:off x="6427" y="42542"/>
                <a:ext cx="128" cy="152"/>
              </a:xfrm>
              <a:custGeom>
                <a:avLst/>
                <a:gdLst>
                  <a:gd name="T0" fmla="*/ 0 w 21600"/>
                  <a:gd name="T1" fmla="*/ 10800 h 21600"/>
                  <a:gd name="T2" fmla="*/ 10800 w 21600"/>
                  <a:gd name="T3" fmla="*/ 0 h 21600"/>
                  <a:gd name="T4" fmla="*/ 21600 w 21600"/>
                  <a:gd name="T5" fmla="*/ 10800 h 21600"/>
                  <a:gd name="T6" fmla="*/ 10800 w 21600"/>
                  <a:gd name="T7" fmla="*/ 21600 h 21600"/>
                  <a:gd name="T8" fmla="*/ 0 w 21600"/>
                  <a:gd name="T9" fmla="*/ 10800 h 21600"/>
                  <a:gd name="T10" fmla="*/ 5400 w 21600"/>
                  <a:gd name="T11" fmla="*/ 10800 h 21600"/>
                  <a:gd name="T12" fmla="*/ 10800 w 21600"/>
                  <a:gd name="T13" fmla="*/ 16200 h 21600"/>
                  <a:gd name="T14" fmla="*/ 16200 w 21600"/>
                  <a:gd name="T15" fmla="*/ 10800 h 21600"/>
                  <a:gd name="T16" fmla="*/ 10800 w 21600"/>
                  <a:gd name="T17" fmla="*/ 5400 h 21600"/>
                  <a:gd name="T18" fmla="*/ 5400 w 21600"/>
                  <a:gd name="T19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0" y="10800"/>
                    </a:move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lose/>
                    <a:moveTo>
                      <a:pt x="5400" y="10800"/>
                    </a:moveTo>
                    <a:cubicBezTo>
                      <a:pt x="5400" y="13782"/>
                      <a:pt x="7818" y="16200"/>
                      <a:pt x="10800" y="16200"/>
                    </a:cubicBezTo>
                    <a:cubicBezTo>
                      <a:pt x="13782" y="16200"/>
                      <a:pt x="16200" y="13782"/>
                      <a:pt x="16200" y="10800"/>
                    </a:cubicBezTo>
                    <a:cubicBezTo>
                      <a:pt x="16200" y="7818"/>
                      <a:pt x="13782" y="5400"/>
                      <a:pt x="10800" y="5400"/>
                    </a:cubicBezTo>
                    <a:cubicBezTo>
                      <a:pt x="7818" y="5400"/>
                      <a:pt x="5400" y="7818"/>
                      <a:pt x="5400" y="1080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BFBFBF"/>
                </a:solidFill>
                <a:miter lim="800000"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solidFill>
                    <a:srgbClr val="002060"/>
                  </a:solidFill>
                </a:endParaRPr>
              </a:p>
            </p:txBody>
          </p:sp>
          <p:sp>
            <p:nvSpPr>
              <p:cNvPr id="30" name="椭圆 4_SpCnt_1"/>
              <p:cNvSpPr>
                <a:spLocks noChangeArrowheads="1"/>
              </p:cNvSpPr>
              <p:nvPr/>
            </p:nvSpPr>
            <p:spPr bwMode="auto">
              <a:xfrm>
                <a:off x="6463" y="42586"/>
                <a:ext cx="54" cy="64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rgbClr val="BFBFBF"/>
                </a:solidFill>
                <a:miter lim="800000"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solidFill>
                    <a:srgbClr val="002060"/>
                  </a:solidFill>
                </a:endParaRPr>
              </a:p>
            </p:txBody>
          </p:sp>
        </p:grpSp>
        <p:sp>
          <p:nvSpPr>
            <p:cNvPr id="32" name="文本框 15_SpCnt_5"/>
            <p:cNvSpPr txBox="1">
              <a:spLocks noChangeArrowheads="1"/>
            </p:cNvSpPr>
            <p:nvPr/>
          </p:nvSpPr>
          <p:spPr bwMode="auto">
            <a:xfrm>
              <a:off x="3851920" y="4509120"/>
              <a:ext cx="800534" cy="2843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just" defTabSz="914400" rtl="0" eaLnBrk="1" fontAlgn="base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zh-CN" sz="24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2001</a:t>
              </a:r>
              <a:endParaRPr lang="en-US" altLang="zh-CN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zh-CN" altLang="zh-CN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endParaRPr>
            </a:p>
          </p:txBody>
        </p:sp>
      </p:grpSp>
      <p:sp>
        <p:nvSpPr>
          <p:cNvPr id="33" name="文本框 86"/>
          <p:cNvSpPr txBox="1">
            <a:spLocks noChangeArrowheads="1"/>
          </p:cNvSpPr>
          <p:nvPr/>
        </p:nvSpPr>
        <p:spPr bwMode="auto">
          <a:xfrm rot="21596409">
            <a:off x="933799" y="4231319"/>
            <a:ext cx="4021247" cy="385956"/>
          </a:xfrm>
          <a:prstGeom prst="rect">
            <a:avLst/>
          </a:prstGeom>
          <a:noFill/>
          <a:ln>
            <a:noFill/>
          </a:ln>
        </p:spPr>
        <p:txBody>
          <a:bodyPr vert="horz" wrap="square" lIns="121920" tIns="60960" rIns="121920" bIns="60960" numCol="1" anchor="t" anchorCtr="0" compatLnSpc="1"/>
          <a:lstStyle/>
          <a:p>
            <a:r>
              <a:rPr lang="zh-CN" altLang="zh-CN" sz="2135" b="1" dirty="0">
                <a:solidFill>
                  <a:srgbClr val="002060"/>
                </a:solidFill>
              </a:rPr>
              <a:t>首创与作者一对一授权模式，至今</a:t>
            </a:r>
            <a:r>
              <a:rPr lang="zh-CN" altLang="zh-CN" sz="2135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已达</a:t>
            </a:r>
            <a:r>
              <a:rPr lang="en-US" altLang="zh-CN" sz="2135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35</a:t>
            </a:r>
            <a:r>
              <a:rPr lang="zh-CN" altLang="zh-CN" sz="2135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万</a:t>
            </a:r>
            <a:endParaRPr lang="zh-CN" altLang="zh-CN" sz="2135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135" dirty="0"/>
              <a:t> </a:t>
            </a:r>
            <a:endParaRPr lang="zh-CN" altLang="zh-CN" sz="2135" dirty="0"/>
          </a:p>
        </p:txBody>
      </p:sp>
      <p:grpSp>
        <p:nvGrpSpPr>
          <p:cNvPr id="35" name="组合 34"/>
          <p:cNvGrpSpPr/>
          <p:nvPr/>
        </p:nvGrpSpPr>
        <p:grpSpPr>
          <a:xfrm>
            <a:off x="5869555" y="3720727"/>
            <a:ext cx="1412271" cy="313060"/>
            <a:chOff x="4529355" y="4584817"/>
            <a:chExt cx="1059203" cy="313059"/>
          </a:xfrm>
        </p:grpSpPr>
        <p:grpSp>
          <p:nvGrpSpPr>
            <p:cNvPr id="36" name="组合 118"/>
            <p:cNvGrpSpPr/>
            <p:nvPr/>
          </p:nvGrpSpPr>
          <p:grpSpPr bwMode="auto">
            <a:xfrm>
              <a:off x="4529355" y="4614669"/>
              <a:ext cx="211717" cy="283207"/>
              <a:chOff x="6431" y="42542"/>
              <a:chExt cx="128" cy="152"/>
            </a:xfrm>
          </p:grpSpPr>
          <p:sp>
            <p:nvSpPr>
              <p:cNvPr id="38" name="同心圆 3_SpCnt_1"/>
              <p:cNvSpPr>
                <a:spLocks noChangeArrowheads="1"/>
              </p:cNvSpPr>
              <p:nvPr/>
            </p:nvSpPr>
            <p:spPr bwMode="auto">
              <a:xfrm>
                <a:off x="6431" y="42542"/>
                <a:ext cx="128" cy="152"/>
              </a:xfrm>
              <a:custGeom>
                <a:avLst/>
                <a:gdLst>
                  <a:gd name="T0" fmla="*/ 0 w 21600"/>
                  <a:gd name="T1" fmla="*/ 10800 h 21600"/>
                  <a:gd name="T2" fmla="*/ 10800 w 21600"/>
                  <a:gd name="T3" fmla="*/ 0 h 21600"/>
                  <a:gd name="T4" fmla="*/ 21600 w 21600"/>
                  <a:gd name="T5" fmla="*/ 10800 h 21600"/>
                  <a:gd name="T6" fmla="*/ 10800 w 21600"/>
                  <a:gd name="T7" fmla="*/ 21600 h 21600"/>
                  <a:gd name="T8" fmla="*/ 0 w 21600"/>
                  <a:gd name="T9" fmla="*/ 10800 h 21600"/>
                  <a:gd name="T10" fmla="*/ 5400 w 21600"/>
                  <a:gd name="T11" fmla="*/ 10800 h 21600"/>
                  <a:gd name="T12" fmla="*/ 10800 w 21600"/>
                  <a:gd name="T13" fmla="*/ 16200 h 21600"/>
                  <a:gd name="T14" fmla="*/ 16200 w 21600"/>
                  <a:gd name="T15" fmla="*/ 10800 h 21600"/>
                  <a:gd name="T16" fmla="*/ 10800 w 21600"/>
                  <a:gd name="T17" fmla="*/ 5400 h 21600"/>
                  <a:gd name="T18" fmla="*/ 5400 w 21600"/>
                  <a:gd name="T19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0" y="10800"/>
                    </a:move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lose/>
                    <a:moveTo>
                      <a:pt x="5400" y="10800"/>
                    </a:moveTo>
                    <a:cubicBezTo>
                      <a:pt x="5400" y="13782"/>
                      <a:pt x="7818" y="16200"/>
                      <a:pt x="10800" y="16200"/>
                    </a:cubicBezTo>
                    <a:cubicBezTo>
                      <a:pt x="13782" y="16200"/>
                      <a:pt x="16200" y="13782"/>
                      <a:pt x="16200" y="10800"/>
                    </a:cubicBezTo>
                    <a:cubicBezTo>
                      <a:pt x="16200" y="7818"/>
                      <a:pt x="13782" y="5400"/>
                      <a:pt x="10800" y="5400"/>
                    </a:cubicBezTo>
                    <a:cubicBezTo>
                      <a:pt x="7818" y="5400"/>
                      <a:pt x="5400" y="7818"/>
                      <a:pt x="5400" y="1080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BFBFBF"/>
                </a:solidFill>
                <a:miter lim="800000"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solidFill>
                    <a:srgbClr val="002060"/>
                  </a:solidFill>
                </a:endParaRPr>
              </a:p>
            </p:txBody>
          </p:sp>
          <p:sp>
            <p:nvSpPr>
              <p:cNvPr id="39" name="椭圆 4_SpCnt_1"/>
              <p:cNvSpPr>
                <a:spLocks noChangeArrowheads="1"/>
              </p:cNvSpPr>
              <p:nvPr/>
            </p:nvSpPr>
            <p:spPr bwMode="auto">
              <a:xfrm>
                <a:off x="6467" y="42586"/>
                <a:ext cx="54" cy="64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rgbClr val="BFBFBF"/>
                </a:solidFill>
                <a:miter lim="800000"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solidFill>
                    <a:srgbClr val="002060"/>
                  </a:solidFill>
                </a:endParaRPr>
              </a:p>
            </p:txBody>
          </p:sp>
        </p:grpSp>
        <p:sp>
          <p:nvSpPr>
            <p:cNvPr id="37" name="文本框 15_SpCnt_5"/>
            <p:cNvSpPr txBox="1">
              <a:spLocks noChangeArrowheads="1"/>
            </p:cNvSpPr>
            <p:nvPr/>
          </p:nvSpPr>
          <p:spPr bwMode="auto">
            <a:xfrm>
              <a:off x="4788024" y="4584817"/>
              <a:ext cx="800534" cy="2843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just" defTabSz="914400" rtl="0" eaLnBrk="1" fontAlgn="base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zh-CN" sz="24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2006</a:t>
              </a:r>
              <a:endParaRPr lang="en-US" altLang="zh-CN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zh-CN" altLang="zh-CN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endParaRPr>
            </a:p>
          </p:txBody>
        </p:sp>
      </p:grpSp>
      <p:sp>
        <p:nvSpPr>
          <p:cNvPr id="40" name="文本框 86"/>
          <p:cNvSpPr txBox="1">
            <a:spLocks noChangeArrowheads="1"/>
          </p:cNvSpPr>
          <p:nvPr/>
        </p:nvSpPr>
        <p:spPr bwMode="auto">
          <a:xfrm rot="21596409">
            <a:off x="7095111" y="3574703"/>
            <a:ext cx="4303644" cy="385956"/>
          </a:xfrm>
          <a:prstGeom prst="rect">
            <a:avLst/>
          </a:prstGeom>
          <a:noFill/>
          <a:ln>
            <a:noFill/>
          </a:ln>
        </p:spPr>
        <p:txBody>
          <a:bodyPr vert="horz" wrap="square" lIns="121920" tIns="60960" rIns="121920" bIns="60960" numCol="1" anchor="t" anchorCtr="0" compatLnSpc="1"/>
          <a:lstStyle/>
          <a:p>
            <a:r>
              <a:rPr lang="zh-CN" altLang="zh-CN" sz="2135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“超星学术视频”</a:t>
            </a:r>
            <a:r>
              <a:rPr lang="zh-CN" altLang="zh-CN" sz="2135" b="1" dirty="0">
                <a:solidFill>
                  <a:srgbClr val="002060"/>
                </a:solidFill>
              </a:rPr>
              <a:t>项目启动，至今授课老师已达</a:t>
            </a:r>
            <a:r>
              <a:rPr lang="zh-CN" altLang="zh-CN" sz="2135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上万名</a:t>
            </a:r>
            <a:r>
              <a:rPr lang="zh-CN" altLang="zh-CN" sz="2135" b="1" dirty="0">
                <a:solidFill>
                  <a:srgbClr val="002060"/>
                </a:solidFill>
              </a:rPr>
              <a:t>，视频15万集，时长300万分钟 </a:t>
            </a:r>
            <a:endParaRPr lang="zh-CN" altLang="zh-CN" sz="2135" b="1" dirty="0">
              <a:solidFill>
                <a:srgbClr val="002060"/>
              </a:solidFill>
            </a:endParaRPr>
          </a:p>
        </p:txBody>
      </p:sp>
      <p:grpSp>
        <p:nvGrpSpPr>
          <p:cNvPr id="42" name="组合 41"/>
          <p:cNvGrpSpPr/>
          <p:nvPr/>
        </p:nvGrpSpPr>
        <p:grpSpPr>
          <a:xfrm>
            <a:off x="4966308" y="3174967"/>
            <a:ext cx="1167892" cy="386897"/>
            <a:chOff x="3851920" y="4509120"/>
            <a:chExt cx="875919" cy="386896"/>
          </a:xfrm>
        </p:grpSpPr>
        <p:grpSp>
          <p:nvGrpSpPr>
            <p:cNvPr id="43" name="组合 118"/>
            <p:cNvGrpSpPr/>
            <p:nvPr/>
          </p:nvGrpSpPr>
          <p:grpSpPr bwMode="auto">
            <a:xfrm>
              <a:off x="4516122" y="4612809"/>
              <a:ext cx="211717" cy="283207"/>
              <a:chOff x="6423" y="42541"/>
              <a:chExt cx="128" cy="152"/>
            </a:xfrm>
          </p:grpSpPr>
          <p:sp>
            <p:nvSpPr>
              <p:cNvPr id="45" name="同心圆 3_SpCnt_1"/>
              <p:cNvSpPr>
                <a:spLocks noChangeArrowheads="1"/>
              </p:cNvSpPr>
              <p:nvPr/>
            </p:nvSpPr>
            <p:spPr bwMode="auto">
              <a:xfrm>
                <a:off x="6423" y="42541"/>
                <a:ext cx="128" cy="152"/>
              </a:xfrm>
              <a:custGeom>
                <a:avLst/>
                <a:gdLst>
                  <a:gd name="T0" fmla="*/ 0 w 21600"/>
                  <a:gd name="T1" fmla="*/ 10800 h 21600"/>
                  <a:gd name="T2" fmla="*/ 10800 w 21600"/>
                  <a:gd name="T3" fmla="*/ 0 h 21600"/>
                  <a:gd name="T4" fmla="*/ 21600 w 21600"/>
                  <a:gd name="T5" fmla="*/ 10800 h 21600"/>
                  <a:gd name="T6" fmla="*/ 10800 w 21600"/>
                  <a:gd name="T7" fmla="*/ 21600 h 21600"/>
                  <a:gd name="T8" fmla="*/ 0 w 21600"/>
                  <a:gd name="T9" fmla="*/ 10800 h 21600"/>
                  <a:gd name="T10" fmla="*/ 5400 w 21600"/>
                  <a:gd name="T11" fmla="*/ 10800 h 21600"/>
                  <a:gd name="T12" fmla="*/ 10800 w 21600"/>
                  <a:gd name="T13" fmla="*/ 16200 h 21600"/>
                  <a:gd name="T14" fmla="*/ 16200 w 21600"/>
                  <a:gd name="T15" fmla="*/ 10800 h 21600"/>
                  <a:gd name="T16" fmla="*/ 10800 w 21600"/>
                  <a:gd name="T17" fmla="*/ 5400 h 21600"/>
                  <a:gd name="T18" fmla="*/ 5400 w 21600"/>
                  <a:gd name="T19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0" y="10800"/>
                    </a:move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lose/>
                    <a:moveTo>
                      <a:pt x="5400" y="10800"/>
                    </a:moveTo>
                    <a:cubicBezTo>
                      <a:pt x="5400" y="13782"/>
                      <a:pt x="7818" y="16200"/>
                      <a:pt x="10800" y="16200"/>
                    </a:cubicBezTo>
                    <a:cubicBezTo>
                      <a:pt x="13782" y="16200"/>
                      <a:pt x="16200" y="13782"/>
                      <a:pt x="16200" y="10800"/>
                    </a:cubicBezTo>
                    <a:cubicBezTo>
                      <a:pt x="16200" y="7818"/>
                      <a:pt x="13782" y="5400"/>
                      <a:pt x="10800" y="5400"/>
                    </a:cubicBezTo>
                    <a:cubicBezTo>
                      <a:pt x="7818" y="5400"/>
                      <a:pt x="5400" y="7818"/>
                      <a:pt x="5400" y="1080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BFBFBF"/>
                </a:solidFill>
                <a:miter lim="800000"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solidFill>
                    <a:srgbClr val="002060"/>
                  </a:solidFill>
                </a:endParaRPr>
              </a:p>
            </p:txBody>
          </p:sp>
          <p:sp>
            <p:nvSpPr>
              <p:cNvPr id="46" name="椭圆 4_SpCnt_1"/>
              <p:cNvSpPr>
                <a:spLocks noChangeArrowheads="1"/>
              </p:cNvSpPr>
              <p:nvPr/>
            </p:nvSpPr>
            <p:spPr bwMode="auto">
              <a:xfrm>
                <a:off x="6461" y="42586"/>
                <a:ext cx="54" cy="64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rgbClr val="BFBFBF"/>
                </a:solidFill>
                <a:miter lim="800000"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solidFill>
                    <a:srgbClr val="002060"/>
                  </a:solidFill>
                </a:endParaRPr>
              </a:p>
            </p:txBody>
          </p:sp>
        </p:grpSp>
        <p:sp>
          <p:nvSpPr>
            <p:cNvPr id="44" name="文本框 15_SpCnt_5"/>
            <p:cNvSpPr txBox="1">
              <a:spLocks noChangeArrowheads="1"/>
            </p:cNvSpPr>
            <p:nvPr/>
          </p:nvSpPr>
          <p:spPr bwMode="auto">
            <a:xfrm>
              <a:off x="3851920" y="4509120"/>
              <a:ext cx="800534" cy="2843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just" defTabSz="914400" rtl="0" eaLnBrk="1" fontAlgn="base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zh-CN" sz="24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2007</a:t>
              </a:r>
              <a:endParaRPr lang="en-US" altLang="zh-CN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zh-CN" altLang="zh-CN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endParaRPr>
            </a:p>
          </p:txBody>
        </p:sp>
      </p:grpSp>
      <p:sp>
        <p:nvSpPr>
          <p:cNvPr id="47" name="文本框 86"/>
          <p:cNvSpPr txBox="1">
            <a:spLocks noChangeArrowheads="1"/>
          </p:cNvSpPr>
          <p:nvPr/>
        </p:nvSpPr>
        <p:spPr bwMode="auto">
          <a:xfrm rot="21596409">
            <a:off x="2182268" y="3257977"/>
            <a:ext cx="2783472" cy="385956"/>
          </a:xfrm>
          <a:prstGeom prst="rect">
            <a:avLst/>
          </a:prstGeom>
          <a:noFill/>
          <a:ln>
            <a:noFill/>
          </a:ln>
        </p:spPr>
        <p:txBody>
          <a:bodyPr vert="horz" wrap="square" lIns="121920" tIns="60960" rIns="121920" bIns="60960" numCol="1" anchor="t" anchorCtr="0" compatLnSpc="1"/>
          <a:lstStyle/>
          <a:p>
            <a:r>
              <a:rPr lang="zh-CN" altLang="zh-CN" sz="2135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跨库联机检索</a:t>
            </a:r>
            <a:r>
              <a:rPr lang="zh-CN" altLang="zh-CN" sz="2135" b="1" dirty="0">
                <a:solidFill>
                  <a:srgbClr val="002060"/>
                </a:solidFill>
              </a:rPr>
              <a:t>上线</a:t>
            </a:r>
            <a:endParaRPr lang="zh-CN" altLang="zh-CN" sz="2135" b="1" dirty="0">
              <a:solidFill>
                <a:srgbClr val="002060"/>
              </a:solidFill>
            </a:endParaRPr>
          </a:p>
          <a:p>
            <a:r>
              <a:rPr lang="en-US" altLang="zh-CN" sz="2135" dirty="0"/>
              <a:t> </a:t>
            </a:r>
            <a:endParaRPr lang="zh-CN" altLang="zh-CN" sz="2135" dirty="0"/>
          </a:p>
        </p:txBody>
      </p:sp>
      <p:grpSp>
        <p:nvGrpSpPr>
          <p:cNvPr id="49" name="组合 48"/>
          <p:cNvGrpSpPr/>
          <p:nvPr/>
        </p:nvGrpSpPr>
        <p:grpSpPr>
          <a:xfrm>
            <a:off x="5861275" y="2780919"/>
            <a:ext cx="1410065" cy="318648"/>
            <a:chOff x="4531009" y="4584817"/>
            <a:chExt cx="1057549" cy="318648"/>
          </a:xfrm>
        </p:grpSpPr>
        <p:grpSp>
          <p:nvGrpSpPr>
            <p:cNvPr id="50" name="组合 118"/>
            <p:cNvGrpSpPr/>
            <p:nvPr/>
          </p:nvGrpSpPr>
          <p:grpSpPr bwMode="auto">
            <a:xfrm>
              <a:off x="4531009" y="4620258"/>
              <a:ext cx="211717" cy="283207"/>
              <a:chOff x="6432" y="42545"/>
              <a:chExt cx="128" cy="152"/>
            </a:xfrm>
          </p:grpSpPr>
          <p:sp>
            <p:nvSpPr>
              <p:cNvPr id="52" name="同心圆 3_SpCnt_1"/>
              <p:cNvSpPr>
                <a:spLocks noChangeArrowheads="1"/>
              </p:cNvSpPr>
              <p:nvPr/>
            </p:nvSpPr>
            <p:spPr bwMode="auto">
              <a:xfrm>
                <a:off x="6432" y="42545"/>
                <a:ext cx="128" cy="152"/>
              </a:xfrm>
              <a:custGeom>
                <a:avLst/>
                <a:gdLst>
                  <a:gd name="T0" fmla="*/ 0 w 21600"/>
                  <a:gd name="T1" fmla="*/ 10800 h 21600"/>
                  <a:gd name="T2" fmla="*/ 10800 w 21600"/>
                  <a:gd name="T3" fmla="*/ 0 h 21600"/>
                  <a:gd name="T4" fmla="*/ 21600 w 21600"/>
                  <a:gd name="T5" fmla="*/ 10800 h 21600"/>
                  <a:gd name="T6" fmla="*/ 10800 w 21600"/>
                  <a:gd name="T7" fmla="*/ 21600 h 21600"/>
                  <a:gd name="T8" fmla="*/ 0 w 21600"/>
                  <a:gd name="T9" fmla="*/ 10800 h 21600"/>
                  <a:gd name="T10" fmla="*/ 5400 w 21600"/>
                  <a:gd name="T11" fmla="*/ 10800 h 21600"/>
                  <a:gd name="T12" fmla="*/ 10800 w 21600"/>
                  <a:gd name="T13" fmla="*/ 16200 h 21600"/>
                  <a:gd name="T14" fmla="*/ 16200 w 21600"/>
                  <a:gd name="T15" fmla="*/ 10800 h 21600"/>
                  <a:gd name="T16" fmla="*/ 10800 w 21600"/>
                  <a:gd name="T17" fmla="*/ 5400 h 21600"/>
                  <a:gd name="T18" fmla="*/ 5400 w 21600"/>
                  <a:gd name="T19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0" y="10800"/>
                    </a:move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lose/>
                    <a:moveTo>
                      <a:pt x="5400" y="10800"/>
                    </a:moveTo>
                    <a:cubicBezTo>
                      <a:pt x="5400" y="13782"/>
                      <a:pt x="7818" y="16200"/>
                      <a:pt x="10800" y="16200"/>
                    </a:cubicBezTo>
                    <a:cubicBezTo>
                      <a:pt x="13782" y="16200"/>
                      <a:pt x="16200" y="13782"/>
                      <a:pt x="16200" y="10800"/>
                    </a:cubicBezTo>
                    <a:cubicBezTo>
                      <a:pt x="16200" y="7818"/>
                      <a:pt x="13782" y="5400"/>
                      <a:pt x="10800" y="5400"/>
                    </a:cubicBezTo>
                    <a:cubicBezTo>
                      <a:pt x="7818" y="5400"/>
                      <a:pt x="5400" y="7818"/>
                      <a:pt x="5400" y="1080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BFBFBF"/>
                </a:solidFill>
                <a:miter lim="800000"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solidFill>
                    <a:srgbClr val="002060"/>
                  </a:solidFill>
                </a:endParaRPr>
              </a:p>
            </p:txBody>
          </p:sp>
          <p:sp>
            <p:nvSpPr>
              <p:cNvPr id="53" name="椭圆 4_SpCnt_1"/>
              <p:cNvSpPr>
                <a:spLocks noChangeArrowheads="1"/>
              </p:cNvSpPr>
              <p:nvPr/>
            </p:nvSpPr>
            <p:spPr bwMode="auto">
              <a:xfrm>
                <a:off x="6471" y="42588"/>
                <a:ext cx="54" cy="64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rgbClr val="BFBFBF"/>
                </a:solidFill>
                <a:miter lim="800000"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solidFill>
                    <a:srgbClr val="002060"/>
                  </a:solidFill>
                </a:endParaRPr>
              </a:p>
            </p:txBody>
          </p:sp>
        </p:grpSp>
        <p:sp>
          <p:nvSpPr>
            <p:cNvPr id="51" name="文本框 15_SpCnt_5"/>
            <p:cNvSpPr txBox="1">
              <a:spLocks noChangeArrowheads="1"/>
            </p:cNvSpPr>
            <p:nvPr/>
          </p:nvSpPr>
          <p:spPr bwMode="auto">
            <a:xfrm>
              <a:off x="4788024" y="4584817"/>
              <a:ext cx="800534" cy="2843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just" defTabSz="914400" rtl="0" eaLnBrk="1" fontAlgn="base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zh-CN" sz="24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2008</a:t>
              </a:r>
              <a:endParaRPr lang="en-US" altLang="zh-CN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zh-CN" altLang="zh-CN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endParaRPr>
            </a:p>
          </p:txBody>
        </p:sp>
      </p:grpSp>
      <p:sp>
        <p:nvSpPr>
          <p:cNvPr id="54" name="文本框 86"/>
          <p:cNvSpPr txBox="1">
            <a:spLocks noChangeArrowheads="1"/>
          </p:cNvSpPr>
          <p:nvPr/>
        </p:nvSpPr>
        <p:spPr bwMode="auto">
          <a:xfrm rot="21596409">
            <a:off x="7078812" y="2825335"/>
            <a:ext cx="4303644" cy="385956"/>
          </a:xfrm>
          <a:prstGeom prst="rect">
            <a:avLst/>
          </a:prstGeom>
          <a:noFill/>
          <a:ln>
            <a:noFill/>
          </a:ln>
        </p:spPr>
        <p:txBody>
          <a:bodyPr vert="horz" wrap="square" lIns="121920" tIns="60960" rIns="121920" bIns="60960" numCol="1" anchor="t" anchorCtr="0" compatLnSpc="1"/>
          <a:lstStyle/>
          <a:p>
            <a:r>
              <a:rPr lang="zh-CN" altLang="zh-CN" sz="2135" b="1" dirty="0">
                <a:solidFill>
                  <a:srgbClr val="002060"/>
                </a:solidFill>
              </a:rPr>
              <a:t>超星</a:t>
            </a:r>
            <a:r>
              <a:rPr lang="zh-CN" altLang="zh-CN" sz="2135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移动图书馆</a:t>
            </a:r>
            <a:r>
              <a:rPr lang="zh-CN" altLang="zh-CN" sz="2135" b="1" dirty="0">
                <a:solidFill>
                  <a:srgbClr val="002060"/>
                </a:solidFill>
              </a:rPr>
              <a:t>上线</a:t>
            </a:r>
            <a:endParaRPr lang="zh-CN" altLang="zh-CN" sz="2135" b="1" dirty="0">
              <a:solidFill>
                <a:srgbClr val="002060"/>
              </a:solidFill>
            </a:endParaRPr>
          </a:p>
        </p:txBody>
      </p:sp>
      <p:grpSp>
        <p:nvGrpSpPr>
          <p:cNvPr id="56" name="组合 55"/>
          <p:cNvGrpSpPr/>
          <p:nvPr/>
        </p:nvGrpSpPr>
        <p:grpSpPr>
          <a:xfrm>
            <a:off x="4966308" y="1988845"/>
            <a:ext cx="1178920" cy="398072"/>
            <a:chOff x="3851920" y="4509120"/>
            <a:chExt cx="884190" cy="398072"/>
          </a:xfrm>
        </p:grpSpPr>
        <p:grpSp>
          <p:nvGrpSpPr>
            <p:cNvPr id="57" name="组合 118"/>
            <p:cNvGrpSpPr/>
            <p:nvPr/>
          </p:nvGrpSpPr>
          <p:grpSpPr bwMode="auto">
            <a:xfrm>
              <a:off x="4524393" y="4623985"/>
              <a:ext cx="211717" cy="283207"/>
              <a:chOff x="6428" y="42547"/>
              <a:chExt cx="128" cy="152"/>
            </a:xfrm>
          </p:grpSpPr>
          <p:sp>
            <p:nvSpPr>
              <p:cNvPr id="59" name="同心圆 3_SpCnt_1"/>
              <p:cNvSpPr>
                <a:spLocks noChangeArrowheads="1"/>
              </p:cNvSpPr>
              <p:nvPr/>
            </p:nvSpPr>
            <p:spPr bwMode="auto">
              <a:xfrm>
                <a:off x="6428" y="42547"/>
                <a:ext cx="128" cy="152"/>
              </a:xfrm>
              <a:custGeom>
                <a:avLst/>
                <a:gdLst>
                  <a:gd name="T0" fmla="*/ 0 w 21600"/>
                  <a:gd name="T1" fmla="*/ 10800 h 21600"/>
                  <a:gd name="T2" fmla="*/ 10800 w 21600"/>
                  <a:gd name="T3" fmla="*/ 0 h 21600"/>
                  <a:gd name="T4" fmla="*/ 21600 w 21600"/>
                  <a:gd name="T5" fmla="*/ 10800 h 21600"/>
                  <a:gd name="T6" fmla="*/ 10800 w 21600"/>
                  <a:gd name="T7" fmla="*/ 21600 h 21600"/>
                  <a:gd name="T8" fmla="*/ 0 w 21600"/>
                  <a:gd name="T9" fmla="*/ 10800 h 21600"/>
                  <a:gd name="T10" fmla="*/ 5400 w 21600"/>
                  <a:gd name="T11" fmla="*/ 10800 h 21600"/>
                  <a:gd name="T12" fmla="*/ 10800 w 21600"/>
                  <a:gd name="T13" fmla="*/ 16200 h 21600"/>
                  <a:gd name="T14" fmla="*/ 16200 w 21600"/>
                  <a:gd name="T15" fmla="*/ 10800 h 21600"/>
                  <a:gd name="T16" fmla="*/ 10800 w 21600"/>
                  <a:gd name="T17" fmla="*/ 5400 h 21600"/>
                  <a:gd name="T18" fmla="*/ 5400 w 21600"/>
                  <a:gd name="T19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0" y="10800"/>
                    </a:move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lose/>
                    <a:moveTo>
                      <a:pt x="5400" y="10800"/>
                    </a:moveTo>
                    <a:cubicBezTo>
                      <a:pt x="5400" y="13782"/>
                      <a:pt x="7818" y="16200"/>
                      <a:pt x="10800" y="16200"/>
                    </a:cubicBezTo>
                    <a:cubicBezTo>
                      <a:pt x="13782" y="16200"/>
                      <a:pt x="16200" y="13782"/>
                      <a:pt x="16200" y="10800"/>
                    </a:cubicBezTo>
                    <a:cubicBezTo>
                      <a:pt x="16200" y="7818"/>
                      <a:pt x="13782" y="5400"/>
                      <a:pt x="10800" y="5400"/>
                    </a:cubicBezTo>
                    <a:cubicBezTo>
                      <a:pt x="7818" y="5400"/>
                      <a:pt x="5400" y="7818"/>
                      <a:pt x="5400" y="1080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BFBFBF"/>
                </a:solidFill>
                <a:miter lim="800000"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solidFill>
                    <a:srgbClr val="002060"/>
                  </a:solidFill>
                </a:endParaRPr>
              </a:p>
            </p:txBody>
          </p:sp>
          <p:sp>
            <p:nvSpPr>
              <p:cNvPr id="60" name="椭圆 4_SpCnt_1"/>
              <p:cNvSpPr>
                <a:spLocks noChangeArrowheads="1"/>
              </p:cNvSpPr>
              <p:nvPr/>
            </p:nvSpPr>
            <p:spPr bwMode="auto">
              <a:xfrm>
                <a:off x="6466" y="42592"/>
                <a:ext cx="54" cy="64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rgbClr val="BFBFBF"/>
                </a:solidFill>
                <a:miter lim="800000"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solidFill>
                    <a:srgbClr val="002060"/>
                  </a:solidFill>
                </a:endParaRPr>
              </a:p>
            </p:txBody>
          </p:sp>
        </p:grpSp>
        <p:sp>
          <p:nvSpPr>
            <p:cNvPr id="58" name="文本框 15_SpCnt_5"/>
            <p:cNvSpPr txBox="1">
              <a:spLocks noChangeArrowheads="1"/>
            </p:cNvSpPr>
            <p:nvPr/>
          </p:nvSpPr>
          <p:spPr bwMode="auto">
            <a:xfrm>
              <a:off x="3851920" y="4509120"/>
              <a:ext cx="800534" cy="2843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just" defTabSz="914400" rtl="0" eaLnBrk="1" fontAlgn="base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zh-CN" sz="24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2015</a:t>
              </a:r>
              <a:endParaRPr lang="en-US" altLang="zh-CN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zh-CN" altLang="zh-CN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endParaRPr>
            </a:p>
          </p:txBody>
        </p:sp>
      </p:grpSp>
      <p:sp>
        <p:nvSpPr>
          <p:cNvPr id="61" name="文本框 86"/>
          <p:cNvSpPr txBox="1">
            <a:spLocks noChangeArrowheads="1"/>
          </p:cNvSpPr>
          <p:nvPr/>
        </p:nvSpPr>
        <p:spPr bwMode="auto">
          <a:xfrm rot="21596409">
            <a:off x="1701973" y="2062127"/>
            <a:ext cx="3263768" cy="385956"/>
          </a:xfrm>
          <a:prstGeom prst="rect">
            <a:avLst/>
          </a:prstGeom>
          <a:noFill/>
          <a:ln>
            <a:noFill/>
          </a:ln>
        </p:spPr>
        <p:txBody>
          <a:bodyPr vert="horz" wrap="square" lIns="121920" tIns="60960" rIns="121920" bIns="60960" numCol="1" anchor="t" anchorCtr="0" compatLnSpc="1"/>
          <a:lstStyle/>
          <a:p>
            <a:r>
              <a:rPr lang="zh-CN" altLang="zh-CN" sz="2135" b="1" dirty="0">
                <a:solidFill>
                  <a:srgbClr val="002060"/>
                </a:solidFill>
              </a:rPr>
              <a:t>超星</a:t>
            </a:r>
            <a:r>
              <a:rPr lang="zh-CN" altLang="zh-CN" sz="2135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“域出版”</a:t>
            </a:r>
            <a:r>
              <a:rPr lang="zh-CN" altLang="zh-CN" sz="2135" b="1" dirty="0">
                <a:solidFill>
                  <a:srgbClr val="002060"/>
                </a:solidFill>
              </a:rPr>
              <a:t>工程启动</a:t>
            </a:r>
            <a:endParaRPr lang="zh-CN" altLang="zh-CN" sz="2135" b="1" dirty="0">
              <a:solidFill>
                <a:srgbClr val="002060"/>
              </a:solidFill>
            </a:endParaRPr>
          </a:p>
          <a:p>
            <a:r>
              <a:rPr lang="en-US" altLang="zh-CN" sz="2135" dirty="0"/>
              <a:t> </a:t>
            </a:r>
            <a:endParaRPr lang="zh-CN" altLang="zh-CN" sz="2135" dirty="0"/>
          </a:p>
        </p:txBody>
      </p:sp>
      <p:grpSp>
        <p:nvGrpSpPr>
          <p:cNvPr id="63" name="组合 62"/>
          <p:cNvGrpSpPr/>
          <p:nvPr/>
        </p:nvGrpSpPr>
        <p:grpSpPr>
          <a:xfrm>
            <a:off x="5856981" y="1619228"/>
            <a:ext cx="1489457" cy="318648"/>
            <a:chOff x="4471465" y="4584817"/>
            <a:chExt cx="1117093" cy="318648"/>
          </a:xfrm>
        </p:grpSpPr>
        <p:grpSp>
          <p:nvGrpSpPr>
            <p:cNvPr id="64" name="组合 118"/>
            <p:cNvGrpSpPr/>
            <p:nvPr/>
          </p:nvGrpSpPr>
          <p:grpSpPr bwMode="auto">
            <a:xfrm>
              <a:off x="4471465" y="4620258"/>
              <a:ext cx="211717" cy="283207"/>
              <a:chOff x="6396" y="42545"/>
              <a:chExt cx="128" cy="152"/>
            </a:xfrm>
          </p:grpSpPr>
          <p:sp>
            <p:nvSpPr>
              <p:cNvPr id="66" name="同心圆 3_SpCnt_1"/>
              <p:cNvSpPr>
                <a:spLocks noChangeArrowheads="1"/>
              </p:cNvSpPr>
              <p:nvPr/>
            </p:nvSpPr>
            <p:spPr bwMode="auto">
              <a:xfrm>
                <a:off x="6396" y="42545"/>
                <a:ext cx="128" cy="152"/>
              </a:xfrm>
              <a:custGeom>
                <a:avLst/>
                <a:gdLst>
                  <a:gd name="T0" fmla="*/ 0 w 21600"/>
                  <a:gd name="T1" fmla="*/ 10800 h 21600"/>
                  <a:gd name="T2" fmla="*/ 10800 w 21600"/>
                  <a:gd name="T3" fmla="*/ 0 h 21600"/>
                  <a:gd name="T4" fmla="*/ 21600 w 21600"/>
                  <a:gd name="T5" fmla="*/ 10800 h 21600"/>
                  <a:gd name="T6" fmla="*/ 10800 w 21600"/>
                  <a:gd name="T7" fmla="*/ 21600 h 21600"/>
                  <a:gd name="T8" fmla="*/ 0 w 21600"/>
                  <a:gd name="T9" fmla="*/ 10800 h 21600"/>
                  <a:gd name="T10" fmla="*/ 5400 w 21600"/>
                  <a:gd name="T11" fmla="*/ 10800 h 21600"/>
                  <a:gd name="T12" fmla="*/ 10800 w 21600"/>
                  <a:gd name="T13" fmla="*/ 16200 h 21600"/>
                  <a:gd name="T14" fmla="*/ 16200 w 21600"/>
                  <a:gd name="T15" fmla="*/ 10800 h 21600"/>
                  <a:gd name="T16" fmla="*/ 10800 w 21600"/>
                  <a:gd name="T17" fmla="*/ 5400 h 21600"/>
                  <a:gd name="T18" fmla="*/ 5400 w 21600"/>
                  <a:gd name="T19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600" h="21600">
                    <a:moveTo>
                      <a:pt x="0" y="10800"/>
                    </a:move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lose/>
                    <a:moveTo>
                      <a:pt x="5400" y="10800"/>
                    </a:moveTo>
                    <a:cubicBezTo>
                      <a:pt x="5400" y="13782"/>
                      <a:pt x="7818" y="16200"/>
                      <a:pt x="10800" y="16200"/>
                    </a:cubicBezTo>
                    <a:cubicBezTo>
                      <a:pt x="13782" y="16200"/>
                      <a:pt x="16200" y="13782"/>
                      <a:pt x="16200" y="10800"/>
                    </a:cubicBezTo>
                    <a:cubicBezTo>
                      <a:pt x="16200" y="7818"/>
                      <a:pt x="13782" y="5400"/>
                      <a:pt x="10800" y="5400"/>
                    </a:cubicBezTo>
                    <a:cubicBezTo>
                      <a:pt x="7818" y="5400"/>
                      <a:pt x="5400" y="7818"/>
                      <a:pt x="5400" y="1080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BFBFBF"/>
                </a:solidFill>
                <a:miter lim="800000"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67" name="椭圆 4_SpCnt_1"/>
              <p:cNvSpPr>
                <a:spLocks noChangeArrowheads="1"/>
              </p:cNvSpPr>
              <p:nvPr/>
            </p:nvSpPr>
            <p:spPr bwMode="auto">
              <a:xfrm>
                <a:off x="6433" y="42590"/>
                <a:ext cx="54" cy="64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rgbClr val="BFBFBF"/>
                </a:solidFill>
                <a:miter lim="800000"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</p:grpSp>
        <p:sp>
          <p:nvSpPr>
            <p:cNvPr id="65" name="文本框 15_SpCnt_5"/>
            <p:cNvSpPr txBox="1">
              <a:spLocks noChangeArrowheads="1"/>
            </p:cNvSpPr>
            <p:nvPr/>
          </p:nvSpPr>
          <p:spPr bwMode="auto">
            <a:xfrm>
              <a:off x="4788024" y="4584817"/>
              <a:ext cx="800534" cy="2843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just" defTabSz="914400" rtl="0" eaLnBrk="1" fontAlgn="base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zh-CN" sz="2400" b="1" i="0" u="none" strike="noStrike" cap="none" normalizeH="0" baseline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2016</a:t>
              </a:r>
              <a:endPara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zh-CN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endParaRPr>
            </a:p>
          </p:txBody>
        </p:sp>
      </p:grpSp>
      <p:sp>
        <p:nvSpPr>
          <p:cNvPr id="68" name="文本框 86"/>
          <p:cNvSpPr txBox="1">
            <a:spLocks noChangeArrowheads="1"/>
          </p:cNvSpPr>
          <p:nvPr/>
        </p:nvSpPr>
        <p:spPr bwMode="auto">
          <a:xfrm rot="21596409">
            <a:off x="6953456" y="1716735"/>
            <a:ext cx="4303644" cy="385956"/>
          </a:xfrm>
          <a:prstGeom prst="rect">
            <a:avLst/>
          </a:prstGeom>
          <a:noFill/>
          <a:ln>
            <a:noFill/>
          </a:ln>
        </p:spPr>
        <p:txBody>
          <a:bodyPr vert="horz" wrap="square" lIns="121920" tIns="60960" rIns="121920" bIns="60960" numCol="1" anchor="t" anchorCtr="0" compatLnSpc="1"/>
          <a:lstStyle/>
          <a:p>
            <a:r>
              <a:rPr lang="zh-CN" altLang="zh-CN" sz="2135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“超星云舟”</a:t>
            </a:r>
            <a:r>
              <a:rPr lang="zh-CN" altLang="zh-CN" sz="2135" b="1" dirty="0">
                <a:solidFill>
                  <a:srgbClr val="002060"/>
                </a:solidFill>
              </a:rPr>
              <a:t>发布</a:t>
            </a:r>
            <a:endParaRPr lang="zh-CN" altLang="zh-CN" sz="2135" b="1" dirty="0">
              <a:solidFill>
                <a:srgbClr val="002060"/>
              </a:solidFill>
            </a:endParaRPr>
          </a:p>
        </p:txBody>
      </p:sp>
      <p:sp>
        <p:nvSpPr>
          <p:cNvPr id="74" name="Rectangle 100"/>
          <p:cNvSpPr/>
          <p:nvPr/>
        </p:nvSpPr>
        <p:spPr>
          <a:xfrm>
            <a:off x="0" y="0"/>
            <a:ext cx="3524231" cy="785795"/>
          </a:xfrm>
          <a:prstGeom prst="rect">
            <a:avLst/>
          </a:prstGeom>
          <a:solidFill>
            <a:srgbClr val="C934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zh-CN" altLang="en-US" sz="4265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 事 记</a:t>
            </a:r>
            <a:endParaRPr lang="zh-CN" altLang="en-US" sz="4265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00"/>
                            </p:stCondLst>
                            <p:childTnLst>
                              <p:par>
                                <p:cTn id="7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000"/>
                            </p:stCondLst>
                            <p:childTnLst>
                              <p:par>
                                <p:cTn id="8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3500"/>
                            </p:stCondLst>
                            <p:childTnLst>
                              <p:par>
                                <p:cTn id="9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4000"/>
                            </p:stCondLst>
                            <p:childTnLst>
                              <p:par>
                                <p:cTn id="10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bldLvl="0" animBg="1"/>
      <p:bldP spid="69" grpId="0" bldLvl="0" animBg="1"/>
      <p:bldP spid="62" grpId="0" bldLvl="0" animBg="1"/>
      <p:bldP spid="48" grpId="0" bldLvl="0" animBg="1"/>
      <p:bldP spid="41" grpId="0" bldLvl="0" animBg="1"/>
      <p:bldP spid="34" grpId="0" bldLvl="0" animBg="1"/>
      <p:bldP spid="31" grpId="0" bldLvl="0" animBg="1"/>
      <p:bldP spid="17" grpId="0" bldLvl="0" animBg="1"/>
      <p:bldP spid="7" grpId="0" bldLvl="0" animBg="1"/>
      <p:bldP spid="11" grpId="0"/>
      <p:bldP spid="18" grpId="0"/>
      <p:bldP spid="27" grpId="0"/>
      <p:bldP spid="33" grpId="0"/>
      <p:bldP spid="40" grpId="0"/>
      <p:bldP spid="47" grpId="0"/>
      <p:bldP spid="54" grpId="0"/>
      <p:bldP spid="61" grpId="0"/>
      <p:bldP spid="68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529" name="Text Box 3"/>
          <p:cNvSpPr txBox="1"/>
          <p:nvPr/>
        </p:nvSpPr>
        <p:spPr>
          <a:xfrm>
            <a:off x="6888163" y="1557338"/>
            <a:ext cx="4260850" cy="225583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lvl="0"/>
            <a:r>
              <a:rPr lang="zh-CN" altLang="en-US" sz="2800" b="1" dirty="0">
                <a:solidFill>
                  <a:srgbClr val="F6150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输入帐号及密码，</a:t>
            </a:r>
            <a:endParaRPr lang="zh-CN" altLang="en-US" sz="2800" b="1" dirty="0">
              <a:solidFill>
                <a:srgbClr val="F6150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/>
            <a:r>
              <a:rPr lang="zh-CN" altLang="en-US" sz="2800" b="1" dirty="0">
                <a:solidFill>
                  <a:srgbClr val="F6150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点击登录，</a:t>
            </a:r>
            <a:endParaRPr lang="zh-CN" altLang="en-US" sz="2800" b="1" dirty="0">
              <a:solidFill>
                <a:srgbClr val="F6150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/>
            <a:r>
              <a:rPr lang="zh-CN" altLang="en-US" sz="2800" b="1" dirty="0">
                <a:solidFill>
                  <a:srgbClr val="F6150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即可成功进入</a:t>
            </a:r>
            <a:endParaRPr lang="zh-CN" altLang="en-US" sz="2800" b="1" dirty="0">
              <a:solidFill>
                <a:srgbClr val="F6150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/>
            <a:r>
              <a:rPr lang="zh-CN" altLang="en-US" sz="2800" b="1" dirty="0">
                <a:solidFill>
                  <a:srgbClr val="F6150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超星移动图书馆</a:t>
            </a:r>
            <a:endParaRPr lang="zh-CN" altLang="en-US" sz="2800" b="1" dirty="0">
              <a:solidFill>
                <a:srgbClr val="F6150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/>
            <a:endParaRPr lang="zh-CN" altLang="en-US" sz="2800" b="1" dirty="0">
              <a:solidFill>
                <a:srgbClr val="F6150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2530" name="图片 3" descr="C:\Users\DELL\Desktop\IMG_2881.PNGIMG_2881"/>
          <p:cNvPicPr>
            <a:picLocks noChangeAspect="1"/>
          </p:cNvPicPr>
          <p:nvPr/>
        </p:nvPicPr>
        <p:blipFill>
          <a:blip r:embed="rId1"/>
          <a:srcRect t="3340" b="9776"/>
          <a:stretch>
            <a:fillRect/>
          </a:stretch>
        </p:blipFill>
        <p:spPr>
          <a:xfrm>
            <a:off x="2272665" y="558800"/>
            <a:ext cx="3560445" cy="541274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3554" name="图片 10243" descr="C:\Users\DELL\Desktop\S60123-123449-001.jpgS60123-123449-001"/>
          <p:cNvPicPr>
            <a:picLocks noChangeAspect="1"/>
          </p:cNvPicPr>
          <p:nvPr/>
        </p:nvPicPr>
        <p:blipFill>
          <a:blip r:embed="rId1"/>
          <a:srcRect b="621"/>
          <a:stretch>
            <a:fillRect/>
          </a:stretch>
        </p:blipFill>
        <p:spPr>
          <a:xfrm>
            <a:off x="1776413" y="1268413"/>
            <a:ext cx="3590925" cy="53832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555" name="文本框 10244"/>
          <p:cNvSpPr txBox="1"/>
          <p:nvPr/>
        </p:nvSpPr>
        <p:spPr>
          <a:xfrm>
            <a:off x="6527800" y="1844675"/>
            <a:ext cx="3605213" cy="3043238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lvl="0"/>
            <a:endParaRPr lang="zh-CN" altLang="en-US" sz="2400" b="1" dirty="0">
              <a:solidFill>
                <a:srgbClr val="F6150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/>
            <a:r>
              <a:rPr lang="zh-CN" altLang="en-US" sz="2800" b="1" dirty="0">
                <a:solidFill>
                  <a:srgbClr val="F6150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登录以后可以看到</a:t>
            </a:r>
            <a:endParaRPr lang="zh-CN" altLang="en-US" sz="2800" b="1" dirty="0">
              <a:solidFill>
                <a:srgbClr val="F6150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/>
            <a:r>
              <a:rPr lang="zh-CN" altLang="en-US" sz="2800" b="1" dirty="0">
                <a:solidFill>
                  <a:srgbClr val="F6150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扫描历史、</a:t>
            </a:r>
            <a:endParaRPr lang="zh-CN" altLang="en-US" sz="2800" b="1" dirty="0">
              <a:solidFill>
                <a:srgbClr val="F6150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/>
            <a:r>
              <a:rPr lang="zh-CN" altLang="en-US" sz="2800" b="1" dirty="0">
                <a:solidFill>
                  <a:srgbClr val="F6150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学习历程、</a:t>
            </a:r>
            <a:endParaRPr lang="zh-CN" altLang="en-US" sz="2800" b="1" dirty="0">
              <a:solidFill>
                <a:srgbClr val="F6150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/>
            <a:r>
              <a:rPr lang="zh-CN" altLang="en-US" sz="2800" b="1" dirty="0">
                <a:solidFill>
                  <a:srgbClr val="F6150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借阅信息、</a:t>
            </a:r>
            <a:endParaRPr lang="zh-CN" altLang="en-US" sz="2800" b="1" dirty="0">
              <a:solidFill>
                <a:srgbClr val="F6150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/>
            <a:r>
              <a:rPr lang="zh-CN" altLang="en-US" sz="2800" b="1" dirty="0">
                <a:solidFill>
                  <a:srgbClr val="F6150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消息中心</a:t>
            </a:r>
            <a:endParaRPr lang="zh-CN" altLang="en-US" sz="2800" b="1" dirty="0">
              <a:solidFill>
                <a:srgbClr val="F6150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/>
            <a:r>
              <a:rPr lang="zh-CN" altLang="en-US" sz="2800" b="1" dirty="0">
                <a:solidFill>
                  <a:srgbClr val="F6150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意见反馈等操作。</a:t>
            </a:r>
            <a:endParaRPr lang="zh-CN" altLang="en-US" sz="2800" b="1" dirty="0">
              <a:solidFill>
                <a:srgbClr val="F6150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3556" name="图片 89" descr="说明: 移动图书馆logo小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60" y="78423"/>
            <a:ext cx="965200" cy="965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矩形 1"/>
          <p:cNvSpPr/>
          <p:nvPr/>
        </p:nvSpPr>
        <p:spPr>
          <a:xfrm>
            <a:off x="1672908" y="1863408"/>
            <a:ext cx="1728788" cy="3024188"/>
          </a:xfrm>
          <a:prstGeom prst="rect">
            <a:avLst/>
          </a:prstGeom>
          <a:solidFill>
            <a:schemeClr val="accent1">
              <a:alpha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trike="noStrike" noProof="1"/>
          </a:p>
        </p:txBody>
      </p:sp>
      <p:sp>
        <p:nvSpPr>
          <p:cNvPr id="4" name="文本框 3"/>
          <p:cNvSpPr txBox="1"/>
          <p:nvPr/>
        </p:nvSpPr>
        <p:spPr>
          <a:xfrm>
            <a:off x="1200150" y="189230"/>
            <a:ext cx="3230880" cy="74358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4000" b="1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用户登录页面</a:t>
            </a:r>
            <a:endParaRPr lang="zh-CN" altLang="en-US" sz="4000" b="1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3316" name="图片 13315" descr="C:\Users\DELL\Desktop\S60123-121329-001.jpgS60123-121329-00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27125" y="1123950"/>
            <a:ext cx="3305175" cy="54911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4579" name="图片 89" descr="说明: 移动图书馆logo小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40" y="85408"/>
            <a:ext cx="1038225" cy="10382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 descr="S60123-14430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3700" y="1052513"/>
            <a:ext cx="3425825" cy="54244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3" descr="S60123-1444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6363" y="1052513"/>
            <a:ext cx="3760787" cy="56340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矩形 4"/>
          <p:cNvSpPr/>
          <p:nvPr/>
        </p:nvSpPr>
        <p:spPr>
          <a:xfrm>
            <a:off x="1127125" y="1628775"/>
            <a:ext cx="1584325" cy="1079500"/>
          </a:xfrm>
          <a:prstGeom prst="rect">
            <a:avLst/>
          </a:prstGeom>
          <a:noFill/>
          <a:ln w="4762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trike="noStrike" noProof="1"/>
          </a:p>
        </p:txBody>
      </p:sp>
      <p:pic>
        <p:nvPicPr>
          <p:cNvPr id="3" name="图片 2" descr="S60123-1443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7125" y="1123950"/>
            <a:ext cx="3775075" cy="54975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/>
          <p:cNvSpPr txBox="1"/>
          <p:nvPr/>
        </p:nvSpPr>
        <p:spPr>
          <a:xfrm>
            <a:off x="1127125" y="233045"/>
            <a:ext cx="4246880" cy="7435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4000" b="1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首页功能模块展示</a:t>
            </a:r>
            <a:endParaRPr lang="zh-CN" altLang="en-US" sz="4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5602" name="Picture 3" descr="E:\工作\移动图书馆\移动图书馆资料\201306\phone2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75500" y="620713"/>
            <a:ext cx="3232150" cy="64373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3" name="图片 89" descr="说明: 移动图书馆logo小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55" y="188913"/>
            <a:ext cx="1038225" cy="10382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4" name="图片 1229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6800" y="1341438"/>
            <a:ext cx="2771775" cy="41735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5" name="图片 4" descr="S60123-121329-00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3388" y="1123950"/>
            <a:ext cx="3544887" cy="5400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矩形 4"/>
          <p:cNvSpPr/>
          <p:nvPr/>
        </p:nvSpPr>
        <p:spPr>
          <a:xfrm>
            <a:off x="3575050" y="2709863"/>
            <a:ext cx="1584325" cy="1079500"/>
          </a:xfrm>
          <a:prstGeom prst="rect">
            <a:avLst/>
          </a:prstGeom>
          <a:noFill/>
          <a:ln w="4762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trike="noStrike" noProof="1"/>
          </a:p>
        </p:txBody>
      </p:sp>
      <p:sp>
        <p:nvSpPr>
          <p:cNvPr id="3" name="文本框 2"/>
          <p:cNvSpPr txBox="1"/>
          <p:nvPr/>
        </p:nvSpPr>
        <p:spPr>
          <a:xfrm>
            <a:off x="1177925" y="336550"/>
            <a:ext cx="3230880" cy="7435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4000" b="1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借阅信息模块</a:t>
            </a:r>
            <a:endParaRPr lang="zh-CN" altLang="en-US" sz="4000" b="1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625" name="标题 10"/>
          <p:cNvSpPr>
            <a:spLocks noGrp="1"/>
          </p:cNvSpPr>
          <p:nvPr>
            <p:ph type="ctrTitle"/>
          </p:nvPr>
        </p:nvSpPr>
        <p:spPr/>
        <p:txBody>
          <a:bodyPr anchor="ctr"/>
          <a:p>
            <a:endParaRPr lang="zh-CN" altLang="en-US" kern="1200"/>
          </a:p>
        </p:txBody>
      </p:sp>
      <p:sp>
        <p:nvSpPr>
          <p:cNvPr id="12" name="副标题 11"/>
          <p:cNvSpPr>
            <a:spLocks noGrp="1"/>
          </p:cNvSpPr>
          <p:nvPr>
            <p:ph type="subTitle" idx="1"/>
          </p:nvPr>
        </p:nvSpPr>
        <p:spPr>
          <a:ln>
            <a:miter/>
          </a:ln>
        </p:spPr>
        <p:txBody>
          <a:bodyPr anchor="t"/>
          <a:p>
            <a:pPr fontAlgn="auto"/>
            <a:endParaRPr lang="zh-CN" altLang="en-US" strike="noStrike" noProof="1"/>
          </a:p>
        </p:txBody>
      </p:sp>
      <p:pic>
        <p:nvPicPr>
          <p:cNvPr id="26627" name="Picture 3" descr="E:\工作\移动图书馆\移动图书馆资料\201306\phone2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3263" y="188913"/>
            <a:ext cx="3354387" cy="65817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22" name="TextBox 3"/>
          <p:cNvSpPr/>
          <p:nvPr/>
        </p:nvSpPr>
        <p:spPr>
          <a:xfrm>
            <a:off x="5519738" y="836613"/>
            <a:ext cx="4275137" cy="6794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lvl="0"/>
            <a:r>
              <a:rPr lang="zh-CN" altLang="en-US" sz="3600" b="1" dirty="0">
                <a:solidFill>
                  <a:srgbClr val="7F7F7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charset="-122"/>
              </a:rPr>
              <a:t>对接纸书</a:t>
            </a:r>
            <a:r>
              <a:rPr lang="zh-CN" altLang="en-US" sz="3600" b="1" dirty="0">
                <a:solidFill>
                  <a:srgbClr val="7F7F7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opac</a:t>
            </a:r>
            <a:r>
              <a:rPr lang="zh-CN" altLang="en-US" sz="3600" b="1" dirty="0">
                <a:solidFill>
                  <a:srgbClr val="7F7F7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charset="-122"/>
              </a:rPr>
              <a:t>系统</a:t>
            </a:r>
            <a:endParaRPr lang="zh-CN" altLang="en-US" sz="3600" b="1" dirty="0">
              <a:solidFill>
                <a:srgbClr val="7F7F7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charset="-122"/>
            </a:endParaRPr>
          </a:p>
        </p:txBody>
      </p:sp>
      <p:sp>
        <p:nvSpPr>
          <p:cNvPr id="5125" name="TextBox 4"/>
          <p:cNvSpPr/>
          <p:nvPr/>
        </p:nvSpPr>
        <p:spPr>
          <a:xfrm>
            <a:off x="5519738" y="2924175"/>
            <a:ext cx="4489450" cy="614363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lvl="0"/>
            <a:r>
              <a:rPr lang="zh-CN" altLang="en-US" sz="3200" b="1" dirty="0">
                <a:solidFill>
                  <a:srgbClr val="F6150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charset="-122"/>
              </a:rPr>
              <a:t>馆藏查询、预约</a:t>
            </a:r>
            <a:r>
              <a:rPr lang="zh-CN" altLang="en-US" sz="3200" b="1" dirty="0">
                <a:solidFill>
                  <a:srgbClr val="F6150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…</a:t>
            </a:r>
            <a:endParaRPr lang="zh-CN" altLang="en-US" sz="3200" b="1" dirty="0">
              <a:solidFill>
                <a:srgbClr val="F61504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519738" y="1700213"/>
            <a:ext cx="4133850" cy="110172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lvl="0"/>
            <a:r>
              <a:rPr lang="zh-CN" altLang="en-US" sz="3200" b="1" dirty="0">
                <a:solidFill>
                  <a:srgbClr val="F6150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charset="-122"/>
              </a:rPr>
              <a:t>新闻公告、热门图书、最新消息</a:t>
            </a:r>
            <a:r>
              <a:rPr lang="zh-CN" altLang="en-US" sz="3200" b="1" dirty="0">
                <a:solidFill>
                  <a:srgbClr val="F6150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…</a:t>
            </a:r>
            <a:endParaRPr lang="zh-CN" altLang="en-US" sz="3200" b="1" dirty="0">
              <a:solidFill>
                <a:srgbClr val="F61504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591175" y="4221163"/>
            <a:ext cx="4232275" cy="1100137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lvl="0"/>
            <a:r>
              <a:rPr lang="zh-CN" altLang="en-US" sz="3200" b="1" dirty="0">
                <a:solidFill>
                  <a:srgbClr val="F6150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charset="-122"/>
              </a:rPr>
              <a:t>个人借阅信息、续借</a:t>
            </a:r>
            <a:r>
              <a:rPr lang="zh-CN" altLang="en-US" sz="3200" b="1" dirty="0">
                <a:solidFill>
                  <a:srgbClr val="F6150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…</a:t>
            </a:r>
            <a:endParaRPr lang="zh-CN" altLang="en-US" sz="3200" b="1" dirty="0">
              <a:solidFill>
                <a:srgbClr val="F61504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lvl="0"/>
            <a:endParaRPr lang="zh-CN" altLang="en-US" sz="3200" b="1" dirty="0">
              <a:solidFill>
                <a:srgbClr val="F61504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26632" name="图片 8" descr="QQ截图2016012316025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250" y="1125538"/>
            <a:ext cx="2835275" cy="40989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6" name="Picture 2" descr="C:\Users\bing\Pictures\豌豆荚截图2013091617101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250" y="1052513"/>
            <a:ext cx="2846388" cy="42941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7" name="Picture 3" descr="C:\Users\bing\Pictures\豌豆荚截图20130916171040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4250" y="1412875"/>
            <a:ext cx="2874963" cy="39274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8" name="Picture 4" descr="C:\Users\bing\Pictures\豌豆荚截图20130917100154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2813" y="1054100"/>
            <a:ext cx="2973387" cy="42830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S60123-123449-001"/>
          <p:cNvPicPr>
            <a:picLocks noChangeAspect="1"/>
          </p:cNvPicPr>
          <p:nvPr/>
        </p:nvPicPr>
        <p:blipFill>
          <a:blip r:embed="rId6"/>
          <a:srcRect b="296"/>
          <a:stretch>
            <a:fillRect/>
          </a:stretch>
        </p:blipFill>
        <p:spPr>
          <a:xfrm>
            <a:off x="914400" y="1343025"/>
            <a:ext cx="2933700" cy="4076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8" name="Picture 4" descr="C:\Users\bing\Pictures\豌豆荚截图20130917101736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9950" y="1054100"/>
            <a:ext cx="3009900" cy="43624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>
                                        <p:cTn id="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0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charRg st="0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charRg st="0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18" dur="1000"/>
                                        <p:tgtEl>
                                          <p:spTgt spid="5125">
                                            <p:txEl>
                                              <p:charRg st="0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charRg st="0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charRg st="0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bldLvl="0"/>
      <p:bldP spid="5125" grpId="0" bldLvl="0" build="allAtOnce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7650" name="Picture 3" descr="E:\工作\移动图书馆\移动图书馆资料\201306\phone2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75500" y="373063"/>
            <a:ext cx="3357563" cy="66849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7651" name="图片 89" descr="说明: 移动图书馆logo小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995" y="234633"/>
            <a:ext cx="1038225" cy="10382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7652" name="图片 4" descr="S60123-121329-00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4985" y="511175"/>
            <a:ext cx="3545205" cy="59048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矩形 4"/>
          <p:cNvSpPr/>
          <p:nvPr/>
        </p:nvSpPr>
        <p:spPr>
          <a:xfrm>
            <a:off x="1784985" y="3478530"/>
            <a:ext cx="1584325" cy="1081088"/>
          </a:xfrm>
          <a:prstGeom prst="rect">
            <a:avLst/>
          </a:prstGeom>
          <a:noFill/>
          <a:ln w="4762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trike="noStrike" noProof="1"/>
          </a:p>
        </p:txBody>
      </p:sp>
      <p:pic>
        <p:nvPicPr>
          <p:cNvPr id="27654" name="Picture 2" descr="C:\Users\bing\Pictures\豌豆荚截图2013091713580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7438" y="1377950"/>
            <a:ext cx="2828925" cy="43227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8673" name="Picture 3" descr="E:\工作\移动图书馆\移动图书馆资料\201306\phone2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24725" y="271463"/>
            <a:ext cx="3470275" cy="67151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195" name="TextBox 12"/>
          <p:cNvSpPr/>
          <p:nvPr/>
        </p:nvSpPr>
        <p:spPr>
          <a:xfrm>
            <a:off x="1127125" y="260350"/>
            <a:ext cx="6057900" cy="74358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lvl="0"/>
            <a:r>
              <a:rPr lang="zh-CN" altLang="en-US" sz="4000" b="1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charset="-122"/>
              </a:rPr>
              <a:t>基于元数据的统一检索</a:t>
            </a:r>
            <a:endParaRPr lang="zh-CN" altLang="en-US" sz="3600" b="1" dirty="0">
              <a:solidFill>
                <a:srgbClr val="7F7F7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8675" name="Picture 2" descr="C:\Users\bing\Pictures\豌豆荚截图201309171358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7300" y="1270000"/>
            <a:ext cx="2947988" cy="41608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197" name="TextBox 13"/>
          <p:cNvSpPr/>
          <p:nvPr/>
        </p:nvSpPr>
        <p:spPr>
          <a:xfrm>
            <a:off x="1774825" y="1268413"/>
            <a:ext cx="4032250" cy="110172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lvl="0"/>
            <a:r>
              <a:rPr lang="zh-CN" altLang="en-US" sz="3200" b="1" dirty="0">
                <a:solidFill>
                  <a:srgbClr val="F6150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charset="-122"/>
              </a:rPr>
              <a:t>图书、期刊、论文等多频道横向搜索</a:t>
            </a:r>
            <a:endParaRPr lang="zh-CN" altLang="en-US" sz="3200" b="1" dirty="0">
              <a:solidFill>
                <a:srgbClr val="F61504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charset="-122"/>
            </a:endParaRPr>
          </a:p>
        </p:txBody>
      </p:sp>
      <p:pic>
        <p:nvPicPr>
          <p:cNvPr id="8198" name="Picture 4" descr="C:\Users\bing\Pictures\豌豆荚截图2013091714044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3500" y="1270000"/>
            <a:ext cx="2838450" cy="41259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9" name="Picture 5" descr="C:\Users\bing\Pictures\豌豆荚截图20130917140506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7300" y="1270000"/>
            <a:ext cx="2947988" cy="41132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200" name="Picture 6" descr="C:\Users\bing\Pictures\豌豆荚截图2013091714055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07300" y="1270000"/>
            <a:ext cx="2900363" cy="41417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201" name="TextBox 18"/>
          <p:cNvSpPr/>
          <p:nvPr/>
        </p:nvSpPr>
        <p:spPr>
          <a:xfrm>
            <a:off x="1774825" y="2420938"/>
            <a:ext cx="4032250" cy="110172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lvl="0"/>
            <a:r>
              <a:rPr lang="zh-CN" altLang="en-US" sz="3200" b="1" dirty="0">
                <a:solidFill>
                  <a:srgbClr val="F6150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charset="-122"/>
              </a:rPr>
              <a:t>下载、收藏、分享等多种操作方式</a:t>
            </a:r>
            <a:endParaRPr lang="zh-CN" altLang="en-US" sz="3200" b="1" dirty="0">
              <a:solidFill>
                <a:srgbClr val="F61504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charset="-122"/>
            </a:endParaRPr>
          </a:p>
        </p:txBody>
      </p:sp>
      <p:pic>
        <p:nvPicPr>
          <p:cNvPr id="8202" name="Picture 7" descr="C:\Users\DELL\Desktop\S60123-161530.jpgS60123-16153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07300" y="1270000"/>
            <a:ext cx="2971800" cy="43608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8682" name="图片 89" descr="说明: 移动图书馆logo小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625" y="115888"/>
            <a:ext cx="1038225" cy="10382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>
                                        <p:cTn id="9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14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31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ldLvl="0"/>
      <p:bldP spid="8197" grpId="0" bldLvl="0"/>
      <p:bldP spid="8201" grpId="0" bldLvl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9697" name="Picture 3" descr="E:\工作\移动图书馆\移动图书馆资料\201306\phone2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80325" y="260350"/>
            <a:ext cx="3446463" cy="66103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9698" name="TextBox 12"/>
          <p:cNvSpPr/>
          <p:nvPr/>
        </p:nvSpPr>
        <p:spPr>
          <a:xfrm>
            <a:off x="1127125" y="260350"/>
            <a:ext cx="5930900" cy="74358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lvl="0"/>
            <a:r>
              <a:rPr lang="zh-CN" altLang="en-US" sz="4000" b="1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charset="-122"/>
              </a:rPr>
              <a:t>基于元数据的统一检索</a:t>
            </a:r>
            <a:endParaRPr lang="zh-CN" altLang="en-US" sz="3600" b="1" dirty="0">
              <a:solidFill>
                <a:srgbClr val="7F7F7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699" name="TextBox 13"/>
          <p:cNvSpPr/>
          <p:nvPr/>
        </p:nvSpPr>
        <p:spPr>
          <a:xfrm>
            <a:off x="1774825" y="1123950"/>
            <a:ext cx="4032250" cy="110172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lvl="0"/>
            <a:r>
              <a:rPr lang="zh-CN" altLang="en-US" sz="3200" b="1" dirty="0">
                <a:solidFill>
                  <a:srgbClr val="F6150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charset="-122"/>
              </a:rPr>
              <a:t>图书、期刊、论文等多频道横向搜索</a:t>
            </a:r>
            <a:endParaRPr lang="zh-CN" altLang="en-US" sz="3200" b="1" dirty="0">
              <a:solidFill>
                <a:srgbClr val="F61504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charset="-122"/>
            </a:endParaRPr>
          </a:p>
        </p:txBody>
      </p:sp>
      <p:sp>
        <p:nvSpPr>
          <p:cNvPr id="29700" name="TextBox 18"/>
          <p:cNvSpPr/>
          <p:nvPr/>
        </p:nvSpPr>
        <p:spPr>
          <a:xfrm>
            <a:off x="1774825" y="2276475"/>
            <a:ext cx="4032250" cy="110172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lvl="0"/>
            <a:r>
              <a:rPr lang="zh-CN" altLang="en-US" sz="3200" b="1" dirty="0">
                <a:solidFill>
                  <a:srgbClr val="F6150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charset="-122"/>
              </a:rPr>
              <a:t>下载、收藏、分享等多种操作方式</a:t>
            </a:r>
            <a:endParaRPr lang="zh-CN" altLang="en-US" sz="3200" b="1" dirty="0">
              <a:solidFill>
                <a:srgbClr val="F61504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charset="-122"/>
            </a:endParaRPr>
          </a:p>
        </p:txBody>
      </p:sp>
      <p:pic>
        <p:nvPicPr>
          <p:cNvPr id="29701" name="Picture 2" descr="C:\Users\DELL\Desktop\S60123-163933.jpgS60123-1639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6225" y="1052513"/>
            <a:ext cx="3009900" cy="44164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3" name="TextBox 11"/>
          <p:cNvSpPr/>
          <p:nvPr/>
        </p:nvSpPr>
        <p:spPr>
          <a:xfrm>
            <a:off x="1776413" y="3502025"/>
            <a:ext cx="4032250" cy="614363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lvl="0"/>
            <a:r>
              <a:rPr lang="zh-CN" altLang="en-US" sz="3200" b="1" dirty="0">
                <a:solidFill>
                  <a:srgbClr val="F6150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charset="-122"/>
              </a:rPr>
              <a:t>报纸的实时查看</a:t>
            </a:r>
            <a:endParaRPr lang="zh-CN" altLang="en-US" sz="3200" b="1" dirty="0">
              <a:solidFill>
                <a:srgbClr val="F61504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charset="-122"/>
            </a:endParaRPr>
          </a:p>
        </p:txBody>
      </p:sp>
      <p:pic>
        <p:nvPicPr>
          <p:cNvPr id="9226" name="Picture 5" descr="C:\Users\DELL\Desktop\S60123-163439.jpgS60123-1634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6225" y="1054100"/>
            <a:ext cx="2987675" cy="44672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7" name="TextBox 15"/>
          <p:cNvSpPr/>
          <p:nvPr/>
        </p:nvSpPr>
        <p:spPr>
          <a:xfrm>
            <a:off x="1774825" y="4292600"/>
            <a:ext cx="4032250" cy="614363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lvl="0"/>
            <a:r>
              <a:rPr lang="zh-CN" altLang="en-US" sz="3200" b="1" dirty="0">
                <a:solidFill>
                  <a:srgbClr val="F6150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charset="-122"/>
              </a:rPr>
              <a:t>丰富的图文混排模式</a:t>
            </a:r>
            <a:endParaRPr lang="zh-CN" altLang="en-US" sz="3200" b="1" dirty="0">
              <a:solidFill>
                <a:srgbClr val="F61504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charset="-122"/>
            </a:endParaRPr>
          </a:p>
        </p:txBody>
      </p:sp>
      <p:pic>
        <p:nvPicPr>
          <p:cNvPr id="29705" name="图片 89" descr="说明: 移动图书馆logo小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" y="115888"/>
            <a:ext cx="1038225" cy="10382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7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16" dur="5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3" grpId="0" bldLvl="0"/>
      <p:bldP spid="9227" grpId="0" bldLvl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21" name="文本框 18"/>
          <p:cNvSpPr txBox="1"/>
          <p:nvPr/>
        </p:nvSpPr>
        <p:spPr>
          <a:xfrm>
            <a:off x="1620838" y="2465388"/>
            <a:ext cx="2305050" cy="6413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lvl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  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34819" name="文本框 1"/>
          <p:cNvSpPr txBox="1"/>
          <p:nvPr/>
        </p:nvSpPr>
        <p:spPr>
          <a:xfrm>
            <a:off x="550863" y="3213100"/>
            <a:ext cx="3937000" cy="15811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marL="285750" lvl="0" indent="-285750" eaLnBrk="0" hangingPunct="0">
              <a:buFont typeface="Wingdings" panose="05000000000000000000" pitchFamily="2" charset="2"/>
              <a:buChar char="v"/>
            </a:pPr>
            <a:r>
              <a:rPr lang="zh-CN" altLang="en-US" sz="2400" dirty="0">
                <a:solidFill>
                  <a:srgbClr val="44444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手机通用格式视频，全部支持手机播放，支持下载，均为适合手机使用的微视频。</a:t>
            </a:r>
            <a:endParaRPr lang="zh-CN" altLang="en-US" sz="2400" dirty="0">
              <a:solidFill>
                <a:srgbClr val="444444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</p:txBody>
      </p:sp>
      <p:pic>
        <p:nvPicPr>
          <p:cNvPr id="34820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12125" y="1123950"/>
            <a:ext cx="3775075" cy="5657850"/>
          </a:xfrm>
          <a:prstGeom prst="rect">
            <a:avLst/>
          </a:prstGeom>
          <a:noFill/>
          <a:ln w="9525" cap="flat" cmpd="sng">
            <a:solidFill>
              <a:srgbClr val="C0C0C0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34821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5638" y="1123950"/>
            <a:ext cx="2308225" cy="3457575"/>
          </a:xfrm>
          <a:prstGeom prst="rect">
            <a:avLst/>
          </a:prstGeom>
          <a:noFill/>
          <a:ln w="9525" cap="flat" cmpd="sng">
            <a:solidFill>
              <a:srgbClr val="C0C0C0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34822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4700" y="4579938"/>
            <a:ext cx="3505200" cy="2130425"/>
          </a:xfrm>
          <a:prstGeom prst="rect">
            <a:avLst/>
          </a:prstGeom>
          <a:solidFill>
            <a:srgbClr val="D9E38A"/>
          </a:solidFill>
          <a:ln w="9525" cap="flat" cmpd="sng">
            <a:solidFill>
              <a:srgbClr val="C0C0C0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30726" name="Picture 7" descr="x_公开课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4463" y="2132013"/>
            <a:ext cx="792162" cy="7889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27" name="矩形 1"/>
          <p:cNvSpPr/>
          <p:nvPr/>
        </p:nvSpPr>
        <p:spPr>
          <a:xfrm>
            <a:off x="1055688" y="117475"/>
            <a:ext cx="4208462" cy="1732280"/>
          </a:xfrm>
          <a:prstGeom prst="rect">
            <a:avLst/>
          </a:prstGeom>
          <a:noFill/>
          <a:ln w="9525">
            <a:noFill/>
          </a:ln>
        </p:spPr>
        <p:txBody>
          <a:bodyPr wrap="square" lIns="69288" tIns="34634" rIns="69288" bIns="34634" anchor="t">
            <a:spAutoFit/>
          </a:bodyPr>
          <a:p>
            <a:pPr lvl="0">
              <a:lnSpc>
                <a:spcPct val="130000"/>
              </a:lnSpc>
              <a:buFont typeface="Arial" panose="020B0604020202020204" pitchFamily="34" charset="0"/>
              <a:buNone/>
            </a:pPr>
            <a:r>
              <a:rPr lang="zh-CN" altLang="en-US" sz="4000" b="1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掌上课堂微学习</a:t>
            </a:r>
            <a:endParaRPr lang="zh-CN" altLang="en-US" sz="4400" dirty="0">
              <a:latin typeface="Calibri" panose="020F0502020204030204" pitchFamily="34" charset="0"/>
              <a:ea typeface="微软雅黑" panose="020B0503020204020204" pitchFamily="34" charset="-122"/>
              <a:sym typeface="Calibri" panose="020F0502020204030204" pitchFamily="34" charset="0"/>
            </a:endParaRPr>
          </a:p>
          <a:p>
            <a:pPr lvl="0">
              <a:lnSpc>
                <a:spcPct val="130000"/>
              </a:lnSpc>
              <a:buFont typeface="Arial" panose="020B0604020202020204" pitchFamily="34" charset="0"/>
              <a:buNone/>
            </a:pPr>
            <a:endParaRPr lang="zh-CN" altLang="en-US" sz="4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</p:txBody>
      </p:sp>
      <p:pic>
        <p:nvPicPr>
          <p:cNvPr id="30728" name="图片 89" descr="说明: 移动图书馆logo小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" y="115888"/>
            <a:ext cx="1038225" cy="10382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29" name="文本框 2"/>
          <p:cNvSpPr txBox="1"/>
          <p:nvPr/>
        </p:nvSpPr>
        <p:spPr>
          <a:xfrm>
            <a:off x="2135188" y="2133600"/>
            <a:ext cx="1858962" cy="808038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lvl="0"/>
            <a:r>
              <a:rPr lang="zh-CN" altLang="en-US" sz="4400" dirty="0">
                <a:latin typeface="Calibri" panose="020F0502020204030204" pitchFamily="34" charset="0"/>
                <a:ea typeface="微软雅黑" panose="020B0503020204020204" pitchFamily="34" charset="-122"/>
                <a:sym typeface="微软雅黑" panose="020B0503020204020204" pitchFamily="34" charset="-122"/>
              </a:rPr>
              <a:t>公开课</a:t>
            </a:r>
            <a:endParaRPr lang="zh-CN" altLang="en-US" sz="4400" dirty="0"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" dur="10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75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1746" name="图片 1433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48300" y="1123950"/>
            <a:ext cx="3298825" cy="53022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1747" name="文本框 14340"/>
          <p:cNvSpPr txBox="1"/>
          <p:nvPr/>
        </p:nvSpPr>
        <p:spPr>
          <a:xfrm>
            <a:off x="9047163" y="1989138"/>
            <a:ext cx="3028950" cy="201136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lvl="0"/>
            <a:endParaRPr lang="zh-CN" altLang="en-US" sz="2800" b="1" dirty="0">
              <a:solidFill>
                <a:srgbClr val="F6150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/>
            <a:r>
              <a:rPr lang="zh-CN" altLang="en-US" sz="3200" b="1" dirty="0">
                <a:solidFill>
                  <a:srgbClr val="F6150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丰富的内容中心</a:t>
            </a:r>
            <a:endParaRPr lang="zh-CN" altLang="en-US" sz="3200" b="1" dirty="0">
              <a:solidFill>
                <a:srgbClr val="F6150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/>
            <a:endParaRPr lang="zh-CN" altLang="en-US" sz="3200" b="1" dirty="0">
              <a:solidFill>
                <a:srgbClr val="F6150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/>
            <a:r>
              <a:rPr lang="zh-CN" altLang="en-US" sz="3200" b="1" dirty="0">
                <a:solidFill>
                  <a:srgbClr val="F6150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便捷的订阅方式</a:t>
            </a:r>
            <a:endParaRPr lang="zh-CN" altLang="en-US" sz="2800" b="1" dirty="0">
              <a:solidFill>
                <a:srgbClr val="F6150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1748" name="图片 89" descr="说明: 移动图书馆logo小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400" y="188913"/>
            <a:ext cx="1038225" cy="10382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1749" name="图片 1" descr="S60123-1350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3025" y="1123950"/>
            <a:ext cx="3478213" cy="51736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1082675" y="336550"/>
            <a:ext cx="3738880" cy="7435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4000" b="1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charset="-122"/>
              </a:rPr>
              <a:t>个性化订阅体验</a:t>
            </a:r>
            <a:endParaRPr lang="zh-CN" altLang="en-US" sz="4000" b="1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 11"/>
          <p:cNvSpPr/>
          <p:nvPr>
            <p:custDataLst>
              <p:tags r:id="rId1"/>
            </p:custDataLst>
          </p:nvPr>
        </p:nvSpPr>
        <p:spPr bwMode="auto">
          <a:xfrm flipH="1">
            <a:off x="3941763" y="858838"/>
            <a:ext cx="679450" cy="576262"/>
          </a:xfrm>
          <a:custGeom>
            <a:avLst/>
            <a:gdLst>
              <a:gd name="T0" fmla="*/ 0 w 679590"/>
              <a:gd name="T1" fmla="*/ 0 h 576000"/>
              <a:gd name="T2" fmla="*/ 679589 w 679590"/>
              <a:gd name="T3" fmla="*/ 0 h 576000"/>
              <a:gd name="T4" fmla="*/ 526773 w 679590"/>
              <a:gd name="T5" fmla="*/ 288000 h 576000"/>
              <a:gd name="T6" fmla="*/ 679590 w 679590"/>
              <a:gd name="T7" fmla="*/ 576000 h 576000"/>
              <a:gd name="T8" fmla="*/ 0 w 679590"/>
              <a:gd name="T9" fmla="*/ 576000 h 576000"/>
              <a:gd name="T10" fmla="*/ 0 w 679590"/>
              <a:gd name="T11" fmla="*/ 0 h 576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79590" h="576000">
                <a:moveTo>
                  <a:pt x="0" y="0"/>
                </a:moveTo>
                <a:lnTo>
                  <a:pt x="679589" y="0"/>
                </a:lnTo>
                <a:lnTo>
                  <a:pt x="526773" y="288000"/>
                </a:lnTo>
                <a:lnTo>
                  <a:pt x="679590" y="576000"/>
                </a:lnTo>
                <a:lnTo>
                  <a:pt x="0" y="576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5" name="任意多边形 9"/>
          <p:cNvSpPr/>
          <p:nvPr>
            <p:custDataLst>
              <p:tags r:id="rId2"/>
            </p:custDataLst>
          </p:nvPr>
        </p:nvSpPr>
        <p:spPr bwMode="auto">
          <a:xfrm>
            <a:off x="7570788" y="858838"/>
            <a:ext cx="679450" cy="576262"/>
          </a:xfrm>
          <a:custGeom>
            <a:avLst/>
            <a:gdLst>
              <a:gd name="T0" fmla="*/ 0 w 679590"/>
              <a:gd name="T1" fmla="*/ 0 h 576000"/>
              <a:gd name="T2" fmla="*/ 679589 w 679590"/>
              <a:gd name="T3" fmla="*/ 0 h 576000"/>
              <a:gd name="T4" fmla="*/ 526773 w 679590"/>
              <a:gd name="T5" fmla="*/ 288000 h 576000"/>
              <a:gd name="T6" fmla="*/ 679590 w 679590"/>
              <a:gd name="T7" fmla="*/ 576000 h 576000"/>
              <a:gd name="T8" fmla="*/ 0 w 679590"/>
              <a:gd name="T9" fmla="*/ 576000 h 576000"/>
              <a:gd name="T10" fmla="*/ 0 w 679590"/>
              <a:gd name="T11" fmla="*/ 0 h 576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79590" h="576000">
                <a:moveTo>
                  <a:pt x="0" y="0"/>
                </a:moveTo>
                <a:lnTo>
                  <a:pt x="679589" y="0"/>
                </a:lnTo>
                <a:lnTo>
                  <a:pt x="526773" y="288000"/>
                </a:lnTo>
                <a:lnTo>
                  <a:pt x="679590" y="576000"/>
                </a:lnTo>
                <a:lnTo>
                  <a:pt x="0" y="576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6" name="矩形 4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432300" y="669925"/>
            <a:ext cx="3327400" cy="5762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="ctr">
            <a:norm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/>
            <a:r>
              <a:rPr lang="en-US" altLang="zh-CN" sz="2800" smtClean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CONTENTS</a:t>
            </a:r>
            <a:endParaRPr lang="en-US" altLang="zh-CN" sz="2800" smtClean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直角三角形 6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 rot="5400000">
            <a:off x="7570788" y="1246188"/>
            <a:ext cx="188912" cy="188912"/>
          </a:xfrm>
          <a:prstGeom prst="rtTriangl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/>
            <a:endParaRPr lang="zh-CN" altLang="en-US">
              <a:solidFill>
                <a:srgbClr val="FFFFFF"/>
              </a:solidFill>
              <a:latin typeface="+mn-lt"/>
              <a:ea typeface="+mn-ea"/>
            </a:endParaRPr>
          </a:p>
        </p:txBody>
      </p:sp>
      <p:sp>
        <p:nvSpPr>
          <p:cNvPr id="8" name="直角三角形 12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 rot="16200000" flipH="1">
            <a:off x="4432301" y="1246187"/>
            <a:ext cx="188912" cy="188913"/>
          </a:xfrm>
          <a:prstGeom prst="rtTriangl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/>
            <a:endParaRPr lang="zh-CN" altLang="en-US">
              <a:solidFill>
                <a:srgbClr val="FFFFFF"/>
              </a:solidFill>
              <a:latin typeface="+mn-lt"/>
              <a:ea typeface="+mn-ea"/>
            </a:endParaRPr>
          </a:p>
        </p:txBody>
      </p:sp>
      <p:sp>
        <p:nvSpPr>
          <p:cNvPr id="12" name="矩形 23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615180" y="2725701"/>
            <a:ext cx="5013325" cy="817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no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sz="4800" b="1" dirty="0">
                <a:latin typeface="微软雅黑" panose="020B0503020204020204" pitchFamily="34" charset="-122"/>
              </a:rPr>
              <a:t>读秀学术搜索</a:t>
            </a:r>
            <a:endParaRPr lang="zh-CN" altLang="en-US" sz="4800" b="1" dirty="0">
              <a:latin typeface="微软雅黑" panose="020B0503020204020204" pitchFamily="34" charset="-122"/>
            </a:endParaRPr>
          </a:p>
        </p:txBody>
      </p:sp>
      <p:sp>
        <p:nvSpPr>
          <p:cNvPr id="26" name="任意多边形 25"/>
          <p:cNvSpPr/>
          <p:nvPr>
            <p:custDataLst>
              <p:tags r:id="rId7"/>
            </p:custDataLst>
          </p:nvPr>
        </p:nvSpPr>
        <p:spPr>
          <a:xfrm>
            <a:off x="3181350" y="2831465"/>
            <a:ext cx="1061720" cy="806450"/>
          </a:xfrm>
          <a:custGeom>
            <a:avLst/>
            <a:gdLst>
              <a:gd name="connsiteX0" fmla="*/ 65266 w 787362"/>
              <a:gd name="connsiteY0" fmla="*/ 0 h 608026"/>
              <a:gd name="connsiteX1" fmla="*/ 111081 w 787362"/>
              <a:gd name="connsiteY1" fmla="*/ 9 h 608026"/>
              <a:gd name="connsiteX2" fmla="*/ 77071 w 787362"/>
              <a:gd name="connsiteY2" fmla="*/ 53465 h 608026"/>
              <a:gd name="connsiteX3" fmla="*/ 158396 w 787362"/>
              <a:gd name="connsiteY3" fmla="*/ 479791 h 608026"/>
              <a:gd name="connsiteX4" fmla="*/ 644314 w 787362"/>
              <a:gd name="connsiteY4" fmla="*/ 465559 h 608026"/>
              <a:gd name="connsiteX5" fmla="*/ 700232 w 787362"/>
              <a:gd name="connsiteY5" fmla="*/ 35215 h 608026"/>
              <a:gd name="connsiteX6" fmla="*/ 674878 w 787362"/>
              <a:gd name="connsiteY6" fmla="*/ 126 h 608026"/>
              <a:gd name="connsiteX7" fmla="*/ 722565 w 787362"/>
              <a:gd name="connsiteY7" fmla="*/ 136 h 608026"/>
              <a:gd name="connsiteX8" fmla="*/ 733772 w 787362"/>
              <a:gd name="connsiteY8" fmla="*/ 15645 h 608026"/>
              <a:gd name="connsiteX9" fmla="*/ 671736 w 787362"/>
              <a:gd name="connsiteY9" fmla="*/ 493073 h 608026"/>
              <a:gd name="connsiteX10" fmla="*/ 132653 w 787362"/>
              <a:gd name="connsiteY10" fmla="*/ 508862 h 608026"/>
              <a:gd name="connsiteX11" fmla="*/ 42430 w 787362"/>
              <a:gd name="connsiteY11" fmla="*/ 35893 h 608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87362" h="608026">
                <a:moveTo>
                  <a:pt x="65266" y="0"/>
                </a:moveTo>
                <a:lnTo>
                  <a:pt x="111081" y="9"/>
                </a:lnTo>
                <a:lnTo>
                  <a:pt x="77071" y="53465"/>
                </a:lnTo>
                <a:cubicBezTo>
                  <a:pt x="5374" y="194799"/>
                  <a:pt x="35591" y="370883"/>
                  <a:pt x="158396" y="479791"/>
                </a:cubicBezTo>
                <a:cubicBezTo>
                  <a:pt x="298744" y="604256"/>
                  <a:pt x="511586" y="598021"/>
                  <a:pt x="644314" y="465559"/>
                </a:cubicBezTo>
                <a:cubicBezTo>
                  <a:pt x="760451" y="349654"/>
                  <a:pt x="780181" y="172106"/>
                  <a:pt x="700232" y="35215"/>
                </a:cubicBezTo>
                <a:lnTo>
                  <a:pt x="674878" y="126"/>
                </a:lnTo>
                <a:lnTo>
                  <a:pt x="722565" y="136"/>
                </a:lnTo>
                <a:lnTo>
                  <a:pt x="733772" y="15645"/>
                </a:lnTo>
                <a:cubicBezTo>
                  <a:pt x="822467" y="167514"/>
                  <a:pt x="800579" y="364488"/>
                  <a:pt x="671736" y="493073"/>
                </a:cubicBezTo>
                <a:cubicBezTo>
                  <a:pt x="524486" y="640029"/>
                  <a:pt x="288357" y="646945"/>
                  <a:pt x="132653" y="508862"/>
                </a:cubicBezTo>
                <a:cubicBezTo>
                  <a:pt x="-3588" y="388040"/>
                  <a:pt x="-37112" y="192689"/>
                  <a:pt x="42430" y="35893"/>
                </a:cubicBezTo>
                <a:close/>
              </a:path>
            </a:pathLst>
          </a:custGeom>
          <a:ln w="4762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648000" rtlCol="0" anchor="ctr">
            <a:noAutofit/>
          </a:bodyPr>
          <a:lstStyle/>
          <a:p>
            <a:pPr algn="ctr"/>
            <a:r>
              <a:rPr lang="en-US" altLang="zh-CN" sz="6600" b="1" smtClean="0">
                <a:solidFill>
                  <a:schemeClr val="accent2"/>
                </a:solidFill>
              </a:rPr>
              <a:t>1</a:t>
            </a:r>
            <a:endParaRPr lang="en-US" altLang="zh-CN" sz="6600" b="1" smtClean="0">
              <a:solidFill>
                <a:schemeClr val="accent2"/>
              </a:solidFill>
            </a:endParaRPr>
          </a:p>
        </p:txBody>
      </p:sp>
      <p:pic>
        <p:nvPicPr>
          <p:cNvPr id="27" name="图片 26"/>
          <p:cNvPicPr>
            <a:picLocks noChangeAspect="1"/>
          </p:cNvPicPr>
          <p:nvPr>
            <p:custDataLst>
              <p:tags r:id="rId8"/>
            </p:custDataLst>
          </p:nvPr>
        </p:nvPicPr>
        <p:blipFill rotWithShape="1">
          <a:blip r:embed="rId9"/>
          <a:srcRect b="3733"/>
          <a:stretch>
            <a:fillRect/>
          </a:stretch>
        </p:blipFill>
        <p:spPr>
          <a:xfrm>
            <a:off x="-529" y="5138392"/>
            <a:ext cx="12193057" cy="1719608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2769" name="Picture 3" descr="E:\工作\移动图书馆\移动图书馆资料\201306\phone2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6400" y="1196975"/>
            <a:ext cx="2289175" cy="4338638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6389" name="组合 16388"/>
          <p:cNvGrpSpPr>
            <a:grpSpLocks noChangeAspect="1"/>
          </p:cNvGrpSpPr>
          <p:nvPr/>
        </p:nvGrpSpPr>
        <p:grpSpPr>
          <a:xfrm>
            <a:off x="3287713" y="1123950"/>
            <a:ext cx="2852737" cy="5597525"/>
            <a:chOff x="0" y="0"/>
            <a:chExt cx="2219160" cy="4680520"/>
          </a:xfrm>
        </p:grpSpPr>
        <p:pic>
          <p:nvPicPr>
            <p:cNvPr id="32771" name="Picture 3" descr="E:\工作\移动图书馆\移动图书馆资料\201306\phone2.png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0" y="0"/>
              <a:ext cx="2219160" cy="468052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2772" name="Picture 3" descr="C:\Users\bing\Pictures\豌豆荚截图20130917170726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4125" y="751425"/>
              <a:ext cx="1881568" cy="2793925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16392" name="组合 16391"/>
          <p:cNvGrpSpPr>
            <a:grpSpLocks noChangeAspect="1"/>
          </p:cNvGrpSpPr>
          <p:nvPr/>
        </p:nvGrpSpPr>
        <p:grpSpPr>
          <a:xfrm>
            <a:off x="7032625" y="1268413"/>
            <a:ext cx="2854325" cy="5424487"/>
            <a:chOff x="0" y="0"/>
            <a:chExt cx="2219160" cy="4680520"/>
          </a:xfrm>
        </p:grpSpPr>
        <p:pic>
          <p:nvPicPr>
            <p:cNvPr id="32774" name="Picture 3" descr="E:\工作\移动图书馆\移动图书馆资料\201306\phone2.png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0" y="0"/>
              <a:ext cx="2219160" cy="468052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2775" name="Picture 4" descr="C:\Users\bing\Pictures\豌豆荚截图20130917170749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4124" y="750362"/>
              <a:ext cx="1864800" cy="2790681"/>
            </a:xfrm>
            <a:prstGeom prst="rect">
              <a:avLst/>
            </a:prstGeom>
            <a:noFill/>
            <a:ln w="9525">
              <a:noFill/>
            </a:ln>
          </p:spPr>
        </p:pic>
      </p:grpSp>
      <p:pic>
        <p:nvPicPr>
          <p:cNvPr id="32776" name="Picture 2" descr="C:\Users\DELL\Desktop\S60123-121329-001.jpgS60123-121329-00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450" y="1846263"/>
            <a:ext cx="1987550" cy="26320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777" name="图片 89" descr="说明: 移动图书馆logo小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" y="115888"/>
            <a:ext cx="1038225" cy="10382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2778" name="文本框 1"/>
          <p:cNvSpPr txBox="1"/>
          <p:nvPr/>
        </p:nvSpPr>
        <p:spPr>
          <a:xfrm>
            <a:off x="1127125" y="260350"/>
            <a:ext cx="3738880" cy="74358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lvl="0"/>
            <a:r>
              <a:rPr lang="zh-CN" altLang="en-US" sz="4000" b="1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charset="-122"/>
              </a:rPr>
              <a:t>高效的条码扫描</a:t>
            </a:r>
            <a:endParaRPr lang="zh-CN" altLang="en-US" sz="4000" b="1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79425" y="4221163"/>
            <a:ext cx="504825" cy="360363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trike="noStrike" noProof="1"/>
          </a:p>
        </p:txBody>
      </p:sp>
      <p:pic>
        <p:nvPicPr>
          <p:cNvPr id="3" name="Picture 2" descr="C:\Users\DELL\Desktop\图片1.png图片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9425" y="3213100"/>
            <a:ext cx="1546225" cy="14224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>
                                        <p:cTn id="16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>
                                        <p:cTn id="22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3793" name="Picture 3" descr="E:\工作\移动图书馆\移动图书馆资料\201306\phone2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56138" y="1270000"/>
            <a:ext cx="2767012" cy="561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3" name="TextBox 14"/>
          <p:cNvSpPr/>
          <p:nvPr/>
        </p:nvSpPr>
        <p:spPr>
          <a:xfrm>
            <a:off x="3623310" y="405130"/>
            <a:ext cx="4945063" cy="74358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lvl="0"/>
            <a:r>
              <a:rPr lang="zh-CN" altLang="en-US" sz="4000" b="1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charset="-122"/>
              </a:rPr>
              <a:t>专属视听阅读空间</a:t>
            </a:r>
            <a:endParaRPr lang="zh-CN" altLang="en-US" sz="4400" dirty="0">
              <a:latin typeface="Calibri" panose="020F0502020204030204" pitchFamily="34" charset="0"/>
              <a:ea typeface="微软雅黑" panose="020B0503020204020204" pitchFamily="34" charset="-122"/>
              <a:sym typeface="黑体" panose="02010609060101010101" charset="-122"/>
            </a:endParaRPr>
          </a:p>
        </p:txBody>
      </p:sp>
      <p:pic>
        <p:nvPicPr>
          <p:cNvPr id="33795" name="Picture 2" descr="C:\Users\DELL\Desktop\S60123-121329-001.jpgS60123-121329-00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3625" y="2063750"/>
            <a:ext cx="2371725" cy="3530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5" name="Picture 3" descr="C:\Users\bing\Pictures\豌豆荚截图2013091715123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688" y="117475"/>
            <a:ext cx="2182812" cy="34528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7" name="Picture 5" descr="C:\Users\bing\Pictures\豌豆荚截图20130917151546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9650" y="2133600"/>
            <a:ext cx="2160588" cy="34321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8" name="Picture 6" descr="C:\Users\bing\Pictures\豌豆荚截图20130917151700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85150" y="404813"/>
            <a:ext cx="2160588" cy="34305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6" name="Picture 4" descr="C:\Users\bing\Pictures\豌豆荚截图20130917151416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91625" y="2852738"/>
            <a:ext cx="2171700" cy="34528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>
                                        <p:cTn id="9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>
                                        <p:cTn id="15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>
                                        <p:cTn id="21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>
                                        <p:cTn id="27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>
                                        <p:cTn id="33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ldLvl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 11"/>
          <p:cNvSpPr/>
          <p:nvPr>
            <p:custDataLst>
              <p:tags r:id="rId1"/>
            </p:custDataLst>
          </p:nvPr>
        </p:nvSpPr>
        <p:spPr bwMode="auto">
          <a:xfrm flipH="1">
            <a:off x="3941763" y="858838"/>
            <a:ext cx="679450" cy="576262"/>
          </a:xfrm>
          <a:custGeom>
            <a:avLst/>
            <a:gdLst>
              <a:gd name="T0" fmla="*/ 0 w 679590"/>
              <a:gd name="T1" fmla="*/ 0 h 576000"/>
              <a:gd name="T2" fmla="*/ 679589 w 679590"/>
              <a:gd name="T3" fmla="*/ 0 h 576000"/>
              <a:gd name="T4" fmla="*/ 526773 w 679590"/>
              <a:gd name="T5" fmla="*/ 288000 h 576000"/>
              <a:gd name="T6" fmla="*/ 679590 w 679590"/>
              <a:gd name="T7" fmla="*/ 576000 h 576000"/>
              <a:gd name="T8" fmla="*/ 0 w 679590"/>
              <a:gd name="T9" fmla="*/ 576000 h 576000"/>
              <a:gd name="T10" fmla="*/ 0 w 679590"/>
              <a:gd name="T11" fmla="*/ 0 h 576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79590" h="576000">
                <a:moveTo>
                  <a:pt x="0" y="0"/>
                </a:moveTo>
                <a:lnTo>
                  <a:pt x="679589" y="0"/>
                </a:lnTo>
                <a:lnTo>
                  <a:pt x="526773" y="288000"/>
                </a:lnTo>
                <a:lnTo>
                  <a:pt x="679590" y="576000"/>
                </a:lnTo>
                <a:lnTo>
                  <a:pt x="0" y="576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5" name="任意多边形 9"/>
          <p:cNvSpPr/>
          <p:nvPr>
            <p:custDataLst>
              <p:tags r:id="rId2"/>
            </p:custDataLst>
          </p:nvPr>
        </p:nvSpPr>
        <p:spPr bwMode="auto">
          <a:xfrm>
            <a:off x="7570788" y="858838"/>
            <a:ext cx="679450" cy="576262"/>
          </a:xfrm>
          <a:custGeom>
            <a:avLst/>
            <a:gdLst>
              <a:gd name="T0" fmla="*/ 0 w 679590"/>
              <a:gd name="T1" fmla="*/ 0 h 576000"/>
              <a:gd name="T2" fmla="*/ 679589 w 679590"/>
              <a:gd name="T3" fmla="*/ 0 h 576000"/>
              <a:gd name="T4" fmla="*/ 526773 w 679590"/>
              <a:gd name="T5" fmla="*/ 288000 h 576000"/>
              <a:gd name="T6" fmla="*/ 679590 w 679590"/>
              <a:gd name="T7" fmla="*/ 576000 h 576000"/>
              <a:gd name="T8" fmla="*/ 0 w 679590"/>
              <a:gd name="T9" fmla="*/ 576000 h 576000"/>
              <a:gd name="T10" fmla="*/ 0 w 679590"/>
              <a:gd name="T11" fmla="*/ 0 h 576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79590" h="576000">
                <a:moveTo>
                  <a:pt x="0" y="0"/>
                </a:moveTo>
                <a:lnTo>
                  <a:pt x="679589" y="0"/>
                </a:lnTo>
                <a:lnTo>
                  <a:pt x="526773" y="288000"/>
                </a:lnTo>
                <a:lnTo>
                  <a:pt x="679590" y="576000"/>
                </a:lnTo>
                <a:lnTo>
                  <a:pt x="0" y="576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6" name="矩形 4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432300" y="669925"/>
            <a:ext cx="3327400" cy="5762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="ctr">
            <a:norm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lvl="0" algn="ctr"/>
            <a:r>
              <a:rPr lang="en-US" altLang="zh-CN" sz="2800" smtClean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CONTENTS</a:t>
            </a:r>
            <a:endParaRPr lang="en-US" altLang="zh-CN" sz="2800" smtClean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直角三角形 6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 rot="5400000">
            <a:off x="7570788" y="1246188"/>
            <a:ext cx="188912" cy="188912"/>
          </a:xfrm>
          <a:prstGeom prst="rtTriangl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/>
            <a:endParaRPr lang="zh-CN" altLang="en-US">
              <a:solidFill>
                <a:srgbClr val="FFFFFF"/>
              </a:solidFill>
              <a:latin typeface="+mn-lt"/>
              <a:ea typeface="+mn-ea"/>
            </a:endParaRPr>
          </a:p>
        </p:txBody>
      </p:sp>
      <p:sp>
        <p:nvSpPr>
          <p:cNvPr id="8" name="直角三角形 12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 rot="16200000" flipH="1">
            <a:off x="4432301" y="1246187"/>
            <a:ext cx="188912" cy="188913"/>
          </a:xfrm>
          <a:prstGeom prst="rtTriangl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/>
            <a:endParaRPr lang="zh-CN" altLang="en-US">
              <a:solidFill>
                <a:srgbClr val="FFFFFF"/>
              </a:solidFill>
              <a:latin typeface="+mn-lt"/>
              <a:ea typeface="+mn-ea"/>
            </a:endParaRPr>
          </a:p>
        </p:txBody>
      </p:sp>
      <p:pic>
        <p:nvPicPr>
          <p:cNvPr id="27" name="图片 26"/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7"/>
          <a:srcRect b="3733"/>
          <a:stretch>
            <a:fillRect/>
          </a:stretch>
        </p:blipFill>
        <p:spPr>
          <a:xfrm>
            <a:off x="-529" y="5138392"/>
            <a:ext cx="12193057" cy="1719608"/>
          </a:xfrm>
          <a:prstGeom prst="rect">
            <a:avLst/>
          </a:prstGeom>
        </p:spPr>
      </p:pic>
      <p:sp>
        <p:nvSpPr>
          <p:cNvPr id="2" name="任意多边形 1"/>
          <p:cNvSpPr/>
          <p:nvPr>
            <p:custDataLst>
              <p:tags r:id="rId8"/>
            </p:custDataLst>
          </p:nvPr>
        </p:nvSpPr>
        <p:spPr>
          <a:xfrm>
            <a:off x="1369060" y="2536190"/>
            <a:ext cx="909320" cy="718185"/>
          </a:xfrm>
          <a:custGeom>
            <a:avLst/>
            <a:gdLst>
              <a:gd name="connsiteX0" fmla="*/ 65266 w 787362"/>
              <a:gd name="connsiteY0" fmla="*/ 0 h 608026"/>
              <a:gd name="connsiteX1" fmla="*/ 111081 w 787362"/>
              <a:gd name="connsiteY1" fmla="*/ 9 h 608026"/>
              <a:gd name="connsiteX2" fmla="*/ 77071 w 787362"/>
              <a:gd name="connsiteY2" fmla="*/ 53465 h 608026"/>
              <a:gd name="connsiteX3" fmla="*/ 158396 w 787362"/>
              <a:gd name="connsiteY3" fmla="*/ 479791 h 608026"/>
              <a:gd name="connsiteX4" fmla="*/ 644314 w 787362"/>
              <a:gd name="connsiteY4" fmla="*/ 465559 h 608026"/>
              <a:gd name="connsiteX5" fmla="*/ 700232 w 787362"/>
              <a:gd name="connsiteY5" fmla="*/ 35215 h 608026"/>
              <a:gd name="connsiteX6" fmla="*/ 674878 w 787362"/>
              <a:gd name="connsiteY6" fmla="*/ 126 h 608026"/>
              <a:gd name="connsiteX7" fmla="*/ 722565 w 787362"/>
              <a:gd name="connsiteY7" fmla="*/ 136 h 608026"/>
              <a:gd name="connsiteX8" fmla="*/ 733772 w 787362"/>
              <a:gd name="connsiteY8" fmla="*/ 15645 h 608026"/>
              <a:gd name="connsiteX9" fmla="*/ 671736 w 787362"/>
              <a:gd name="connsiteY9" fmla="*/ 493073 h 608026"/>
              <a:gd name="connsiteX10" fmla="*/ 132653 w 787362"/>
              <a:gd name="connsiteY10" fmla="*/ 508862 h 608026"/>
              <a:gd name="connsiteX11" fmla="*/ 42430 w 787362"/>
              <a:gd name="connsiteY11" fmla="*/ 35893 h 608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87362" h="608026">
                <a:moveTo>
                  <a:pt x="65266" y="0"/>
                </a:moveTo>
                <a:lnTo>
                  <a:pt x="111081" y="9"/>
                </a:lnTo>
                <a:lnTo>
                  <a:pt x="77071" y="53465"/>
                </a:lnTo>
                <a:cubicBezTo>
                  <a:pt x="5374" y="194799"/>
                  <a:pt x="35591" y="370883"/>
                  <a:pt x="158396" y="479791"/>
                </a:cubicBezTo>
                <a:cubicBezTo>
                  <a:pt x="298744" y="604256"/>
                  <a:pt x="511586" y="598021"/>
                  <a:pt x="644314" y="465559"/>
                </a:cubicBezTo>
                <a:cubicBezTo>
                  <a:pt x="760451" y="349654"/>
                  <a:pt x="780181" y="172106"/>
                  <a:pt x="700232" y="35215"/>
                </a:cubicBezTo>
                <a:lnTo>
                  <a:pt x="674878" y="126"/>
                </a:lnTo>
                <a:lnTo>
                  <a:pt x="722565" y="136"/>
                </a:lnTo>
                <a:lnTo>
                  <a:pt x="733772" y="15645"/>
                </a:lnTo>
                <a:cubicBezTo>
                  <a:pt x="822467" y="167514"/>
                  <a:pt x="800579" y="364488"/>
                  <a:pt x="671736" y="493073"/>
                </a:cubicBezTo>
                <a:cubicBezTo>
                  <a:pt x="524486" y="640029"/>
                  <a:pt x="288357" y="646945"/>
                  <a:pt x="132653" y="508862"/>
                </a:cubicBezTo>
                <a:cubicBezTo>
                  <a:pt x="-3588" y="388040"/>
                  <a:pt x="-37112" y="192689"/>
                  <a:pt x="42430" y="35893"/>
                </a:cubicBezTo>
                <a:close/>
              </a:path>
            </a:pathLst>
          </a:custGeom>
          <a:ln w="412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648000" rtlCol="0" anchor="ctr">
            <a:noAutofit/>
          </a:bodyPr>
          <a:p>
            <a:pPr algn="ctr"/>
            <a:r>
              <a:rPr lang="en-US" altLang="zh-CN" sz="5400" b="1" smtClean="0">
                <a:solidFill>
                  <a:schemeClr val="accent2"/>
                </a:solidFill>
              </a:rPr>
              <a:t>1</a:t>
            </a:r>
            <a:endParaRPr lang="en-US" altLang="zh-CN" sz="5400" b="1" smtClean="0">
              <a:solidFill>
                <a:schemeClr val="accent2"/>
              </a:solidFill>
            </a:endParaRPr>
          </a:p>
        </p:txBody>
      </p:sp>
      <p:sp>
        <p:nvSpPr>
          <p:cNvPr id="9" name="任意多边形 8"/>
          <p:cNvSpPr/>
          <p:nvPr>
            <p:custDataLst>
              <p:tags r:id="rId9"/>
            </p:custDataLst>
          </p:nvPr>
        </p:nvSpPr>
        <p:spPr>
          <a:xfrm>
            <a:off x="6257290" y="2490470"/>
            <a:ext cx="909320" cy="718185"/>
          </a:xfrm>
          <a:custGeom>
            <a:avLst/>
            <a:gdLst>
              <a:gd name="connsiteX0" fmla="*/ 65266 w 787362"/>
              <a:gd name="connsiteY0" fmla="*/ 0 h 608026"/>
              <a:gd name="connsiteX1" fmla="*/ 111081 w 787362"/>
              <a:gd name="connsiteY1" fmla="*/ 9 h 608026"/>
              <a:gd name="connsiteX2" fmla="*/ 77071 w 787362"/>
              <a:gd name="connsiteY2" fmla="*/ 53465 h 608026"/>
              <a:gd name="connsiteX3" fmla="*/ 158396 w 787362"/>
              <a:gd name="connsiteY3" fmla="*/ 479791 h 608026"/>
              <a:gd name="connsiteX4" fmla="*/ 644314 w 787362"/>
              <a:gd name="connsiteY4" fmla="*/ 465559 h 608026"/>
              <a:gd name="connsiteX5" fmla="*/ 700232 w 787362"/>
              <a:gd name="connsiteY5" fmla="*/ 35215 h 608026"/>
              <a:gd name="connsiteX6" fmla="*/ 674878 w 787362"/>
              <a:gd name="connsiteY6" fmla="*/ 126 h 608026"/>
              <a:gd name="connsiteX7" fmla="*/ 722565 w 787362"/>
              <a:gd name="connsiteY7" fmla="*/ 136 h 608026"/>
              <a:gd name="connsiteX8" fmla="*/ 733772 w 787362"/>
              <a:gd name="connsiteY8" fmla="*/ 15645 h 608026"/>
              <a:gd name="connsiteX9" fmla="*/ 671736 w 787362"/>
              <a:gd name="connsiteY9" fmla="*/ 493073 h 608026"/>
              <a:gd name="connsiteX10" fmla="*/ 132653 w 787362"/>
              <a:gd name="connsiteY10" fmla="*/ 508862 h 608026"/>
              <a:gd name="connsiteX11" fmla="*/ 42430 w 787362"/>
              <a:gd name="connsiteY11" fmla="*/ 35893 h 608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87362" h="608026">
                <a:moveTo>
                  <a:pt x="65266" y="0"/>
                </a:moveTo>
                <a:lnTo>
                  <a:pt x="111081" y="9"/>
                </a:lnTo>
                <a:lnTo>
                  <a:pt x="77071" y="53465"/>
                </a:lnTo>
                <a:cubicBezTo>
                  <a:pt x="5374" y="194799"/>
                  <a:pt x="35591" y="370883"/>
                  <a:pt x="158396" y="479791"/>
                </a:cubicBezTo>
                <a:cubicBezTo>
                  <a:pt x="298744" y="604256"/>
                  <a:pt x="511586" y="598021"/>
                  <a:pt x="644314" y="465559"/>
                </a:cubicBezTo>
                <a:cubicBezTo>
                  <a:pt x="760451" y="349654"/>
                  <a:pt x="780181" y="172106"/>
                  <a:pt x="700232" y="35215"/>
                </a:cubicBezTo>
                <a:lnTo>
                  <a:pt x="674878" y="126"/>
                </a:lnTo>
                <a:lnTo>
                  <a:pt x="722565" y="136"/>
                </a:lnTo>
                <a:lnTo>
                  <a:pt x="733772" y="15645"/>
                </a:lnTo>
                <a:cubicBezTo>
                  <a:pt x="822467" y="167514"/>
                  <a:pt x="800579" y="364488"/>
                  <a:pt x="671736" y="493073"/>
                </a:cubicBezTo>
                <a:cubicBezTo>
                  <a:pt x="524486" y="640029"/>
                  <a:pt x="288357" y="646945"/>
                  <a:pt x="132653" y="508862"/>
                </a:cubicBezTo>
                <a:cubicBezTo>
                  <a:pt x="-3588" y="388040"/>
                  <a:pt x="-37112" y="192689"/>
                  <a:pt x="42430" y="35893"/>
                </a:cubicBezTo>
                <a:close/>
              </a:path>
            </a:pathLst>
          </a:custGeom>
          <a:ln w="412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648000" rtlCol="0" anchor="ctr">
            <a:noAutofit/>
          </a:bodyPr>
          <a:lstStyle/>
          <a:p>
            <a:pPr algn="ctr"/>
            <a:r>
              <a:rPr lang="en-US" altLang="zh-CN" sz="5400" b="1" smtClean="0">
                <a:solidFill>
                  <a:schemeClr val="accent2"/>
                </a:solidFill>
              </a:rPr>
              <a:t>2</a:t>
            </a:r>
            <a:endParaRPr lang="en-US" altLang="zh-CN" sz="5400" b="1" smtClean="0">
              <a:solidFill>
                <a:schemeClr val="accent2"/>
              </a:solidFill>
            </a:endParaRPr>
          </a:p>
        </p:txBody>
      </p:sp>
      <p:sp>
        <p:nvSpPr>
          <p:cNvPr id="11" name="矩形 23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587943" y="2391351"/>
            <a:ext cx="5013325" cy="817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norm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zh-CN" sz="3600" b="1" dirty="0">
                <a:latin typeface="微软雅黑" panose="020B0503020204020204" pitchFamily="34" charset="-122"/>
              </a:rPr>
              <a:t>读秀学术搜索</a:t>
            </a:r>
            <a:endParaRPr lang="zh-CN" altLang="zh-CN" sz="3600" b="1" dirty="0">
              <a:latin typeface="微软雅黑" panose="020B0503020204020204" pitchFamily="34" charset="-122"/>
            </a:endParaRPr>
          </a:p>
        </p:txBody>
      </p:sp>
      <p:sp>
        <p:nvSpPr>
          <p:cNvPr id="28" name="矩形 23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7224713" y="2390573"/>
            <a:ext cx="5013325" cy="817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norm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zh-CN" sz="3600" b="1" dirty="0">
                <a:latin typeface="微软雅黑" panose="020B0503020204020204" pitchFamily="34" charset="-122"/>
              </a:rPr>
              <a:t>超星发现系统</a:t>
            </a:r>
            <a:endParaRPr lang="zh-CN" altLang="zh-CN" sz="3600" b="1" dirty="0">
              <a:latin typeface="微软雅黑" panose="020B0503020204020204" pitchFamily="34" charset="-122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1369060" y="3885565"/>
            <a:ext cx="9865360" cy="857885"/>
            <a:chOff x="2156" y="5927"/>
            <a:chExt cx="15536" cy="1351"/>
          </a:xfrm>
        </p:grpSpPr>
        <p:sp>
          <p:nvSpPr>
            <p:cNvPr id="19" name="矩形 23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11560" y="5927"/>
              <a:ext cx="6132" cy="1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 anchorCtr="0">
              <a:norm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r>
                <a:rPr lang="zh-CN" altLang="zh-CN" sz="3600" b="1" dirty="0">
                  <a:latin typeface="微软雅黑" panose="020B0503020204020204" pitchFamily="34" charset="-122"/>
                </a:rPr>
                <a:t>歌德电子书借阅机</a:t>
              </a:r>
              <a:endParaRPr lang="zh-CN" altLang="zh-CN" sz="3600" b="1" dirty="0">
                <a:latin typeface="微软雅黑" panose="020B0503020204020204" pitchFamily="34" charset="-122"/>
              </a:endParaRPr>
            </a:p>
          </p:txBody>
        </p:sp>
        <p:sp>
          <p:nvSpPr>
            <p:cNvPr id="3" name="任意多边形 2"/>
            <p:cNvSpPr/>
            <p:nvPr>
              <p:custDataLst>
                <p:tags r:id="rId13"/>
              </p:custDataLst>
            </p:nvPr>
          </p:nvSpPr>
          <p:spPr>
            <a:xfrm>
              <a:off x="9946" y="6117"/>
              <a:ext cx="1432" cy="1097"/>
            </a:xfrm>
            <a:custGeom>
              <a:avLst/>
              <a:gdLst>
                <a:gd name="connsiteX0" fmla="*/ 65266 w 787362"/>
                <a:gd name="connsiteY0" fmla="*/ 0 h 608026"/>
                <a:gd name="connsiteX1" fmla="*/ 111081 w 787362"/>
                <a:gd name="connsiteY1" fmla="*/ 9 h 608026"/>
                <a:gd name="connsiteX2" fmla="*/ 77071 w 787362"/>
                <a:gd name="connsiteY2" fmla="*/ 53465 h 608026"/>
                <a:gd name="connsiteX3" fmla="*/ 158396 w 787362"/>
                <a:gd name="connsiteY3" fmla="*/ 479791 h 608026"/>
                <a:gd name="connsiteX4" fmla="*/ 644314 w 787362"/>
                <a:gd name="connsiteY4" fmla="*/ 465559 h 608026"/>
                <a:gd name="connsiteX5" fmla="*/ 700232 w 787362"/>
                <a:gd name="connsiteY5" fmla="*/ 35215 h 608026"/>
                <a:gd name="connsiteX6" fmla="*/ 674878 w 787362"/>
                <a:gd name="connsiteY6" fmla="*/ 126 h 608026"/>
                <a:gd name="connsiteX7" fmla="*/ 722565 w 787362"/>
                <a:gd name="connsiteY7" fmla="*/ 136 h 608026"/>
                <a:gd name="connsiteX8" fmla="*/ 733772 w 787362"/>
                <a:gd name="connsiteY8" fmla="*/ 15645 h 608026"/>
                <a:gd name="connsiteX9" fmla="*/ 671736 w 787362"/>
                <a:gd name="connsiteY9" fmla="*/ 493073 h 608026"/>
                <a:gd name="connsiteX10" fmla="*/ 132653 w 787362"/>
                <a:gd name="connsiteY10" fmla="*/ 508862 h 608026"/>
                <a:gd name="connsiteX11" fmla="*/ 42430 w 787362"/>
                <a:gd name="connsiteY11" fmla="*/ 35893 h 608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87362" h="608026">
                  <a:moveTo>
                    <a:pt x="65266" y="0"/>
                  </a:moveTo>
                  <a:lnTo>
                    <a:pt x="111081" y="9"/>
                  </a:lnTo>
                  <a:lnTo>
                    <a:pt x="77071" y="53465"/>
                  </a:lnTo>
                  <a:cubicBezTo>
                    <a:pt x="5374" y="194799"/>
                    <a:pt x="35591" y="370883"/>
                    <a:pt x="158396" y="479791"/>
                  </a:cubicBezTo>
                  <a:cubicBezTo>
                    <a:pt x="298744" y="604256"/>
                    <a:pt x="511586" y="598021"/>
                    <a:pt x="644314" y="465559"/>
                  </a:cubicBezTo>
                  <a:cubicBezTo>
                    <a:pt x="760451" y="349654"/>
                    <a:pt x="780181" y="172106"/>
                    <a:pt x="700232" y="35215"/>
                  </a:cubicBezTo>
                  <a:lnTo>
                    <a:pt x="674878" y="126"/>
                  </a:lnTo>
                  <a:lnTo>
                    <a:pt x="722565" y="136"/>
                  </a:lnTo>
                  <a:lnTo>
                    <a:pt x="733772" y="15645"/>
                  </a:lnTo>
                  <a:cubicBezTo>
                    <a:pt x="822467" y="167514"/>
                    <a:pt x="800579" y="364488"/>
                    <a:pt x="671736" y="493073"/>
                  </a:cubicBezTo>
                  <a:cubicBezTo>
                    <a:pt x="524486" y="640029"/>
                    <a:pt x="288357" y="646945"/>
                    <a:pt x="132653" y="508862"/>
                  </a:cubicBezTo>
                  <a:cubicBezTo>
                    <a:pt x="-3588" y="388040"/>
                    <a:pt x="-37112" y="192689"/>
                    <a:pt x="42430" y="35893"/>
                  </a:cubicBezTo>
                  <a:close/>
                </a:path>
              </a:pathLst>
            </a:custGeom>
            <a:ln w="41275" cmpd="sng">
              <a:solidFill>
                <a:schemeClr val="accent1">
                  <a:shade val="5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648000" rtlCol="0" anchor="ctr">
              <a:noAutofit/>
            </a:bodyPr>
            <a:lstStyle/>
            <a:p>
              <a:pPr algn="ctr"/>
              <a:r>
                <a:rPr lang="en-US" altLang="zh-CN" sz="5400" b="1" smtClean="0">
                  <a:solidFill>
                    <a:schemeClr val="accent2"/>
                  </a:solidFill>
                </a:rPr>
                <a:t>4</a:t>
              </a:r>
              <a:endParaRPr lang="en-US" altLang="zh-CN" sz="5400" b="1" smtClean="0">
                <a:solidFill>
                  <a:schemeClr val="accent2"/>
                </a:solidFill>
              </a:endParaRPr>
            </a:p>
          </p:txBody>
        </p:sp>
        <p:sp>
          <p:nvSpPr>
            <p:cNvPr id="10" name="任意多边形 9"/>
            <p:cNvSpPr/>
            <p:nvPr>
              <p:custDataLst>
                <p:tags r:id="rId14"/>
              </p:custDataLst>
            </p:nvPr>
          </p:nvSpPr>
          <p:spPr>
            <a:xfrm>
              <a:off x="2156" y="6180"/>
              <a:ext cx="1432" cy="1098"/>
            </a:xfrm>
            <a:custGeom>
              <a:avLst/>
              <a:gdLst>
                <a:gd name="connsiteX0" fmla="*/ 65266 w 787362"/>
                <a:gd name="connsiteY0" fmla="*/ 0 h 608026"/>
                <a:gd name="connsiteX1" fmla="*/ 111081 w 787362"/>
                <a:gd name="connsiteY1" fmla="*/ 9 h 608026"/>
                <a:gd name="connsiteX2" fmla="*/ 77071 w 787362"/>
                <a:gd name="connsiteY2" fmla="*/ 53465 h 608026"/>
                <a:gd name="connsiteX3" fmla="*/ 158396 w 787362"/>
                <a:gd name="connsiteY3" fmla="*/ 479791 h 608026"/>
                <a:gd name="connsiteX4" fmla="*/ 644314 w 787362"/>
                <a:gd name="connsiteY4" fmla="*/ 465559 h 608026"/>
                <a:gd name="connsiteX5" fmla="*/ 700232 w 787362"/>
                <a:gd name="connsiteY5" fmla="*/ 35215 h 608026"/>
                <a:gd name="connsiteX6" fmla="*/ 674878 w 787362"/>
                <a:gd name="connsiteY6" fmla="*/ 126 h 608026"/>
                <a:gd name="connsiteX7" fmla="*/ 722565 w 787362"/>
                <a:gd name="connsiteY7" fmla="*/ 136 h 608026"/>
                <a:gd name="connsiteX8" fmla="*/ 733772 w 787362"/>
                <a:gd name="connsiteY8" fmla="*/ 15645 h 608026"/>
                <a:gd name="connsiteX9" fmla="*/ 671736 w 787362"/>
                <a:gd name="connsiteY9" fmla="*/ 493073 h 608026"/>
                <a:gd name="connsiteX10" fmla="*/ 132653 w 787362"/>
                <a:gd name="connsiteY10" fmla="*/ 508862 h 608026"/>
                <a:gd name="connsiteX11" fmla="*/ 42430 w 787362"/>
                <a:gd name="connsiteY11" fmla="*/ 35893 h 608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87362" h="608026">
                  <a:moveTo>
                    <a:pt x="65266" y="0"/>
                  </a:moveTo>
                  <a:lnTo>
                    <a:pt x="111081" y="9"/>
                  </a:lnTo>
                  <a:lnTo>
                    <a:pt x="77071" y="53465"/>
                  </a:lnTo>
                  <a:cubicBezTo>
                    <a:pt x="5374" y="194799"/>
                    <a:pt x="35591" y="370883"/>
                    <a:pt x="158396" y="479791"/>
                  </a:cubicBezTo>
                  <a:cubicBezTo>
                    <a:pt x="298744" y="604256"/>
                    <a:pt x="511586" y="598021"/>
                    <a:pt x="644314" y="465559"/>
                  </a:cubicBezTo>
                  <a:cubicBezTo>
                    <a:pt x="760451" y="349654"/>
                    <a:pt x="780181" y="172106"/>
                    <a:pt x="700232" y="35215"/>
                  </a:cubicBezTo>
                  <a:lnTo>
                    <a:pt x="674878" y="126"/>
                  </a:lnTo>
                  <a:lnTo>
                    <a:pt x="722565" y="136"/>
                  </a:lnTo>
                  <a:lnTo>
                    <a:pt x="733772" y="15645"/>
                  </a:lnTo>
                  <a:cubicBezTo>
                    <a:pt x="822467" y="167514"/>
                    <a:pt x="800579" y="364488"/>
                    <a:pt x="671736" y="493073"/>
                  </a:cubicBezTo>
                  <a:cubicBezTo>
                    <a:pt x="524486" y="640029"/>
                    <a:pt x="288357" y="646945"/>
                    <a:pt x="132653" y="508862"/>
                  </a:cubicBezTo>
                  <a:cubicBezTo>
                    <a:pt x="-3588" y="388040"/>
                    <a:pt x="-37112" y="192689"/>
                    <a:pt x="42430" y="35893"/>
                  </a:cubicBezTo>
                  <a:close/>
                </a:path>
              </a:pathLst>
            </a:custGeom>
            <a:ln w="41275" cmpd="sng">
              <a:solidFill>
                <a:schemeClr val="accent1">
                  <a:shade val="5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648000" rtlCol="0" anchor="ctr">
              <a:noAutofit/>
            </a:bodyPr>
            <a:lstStyle/>
            <a:p>
              <a:pPr algn="ctr"/>
              <a:r>
                <a:rPr lang="en-US" altLang="zh-CN" sz="5400" b="1" smtClean="0">
                  <a:solidFill>
                    <a:schemeClr val="accent2"/>
                  </a:solidFill>
                </a:rPr>
                <a:t>3</a:t>
              </a:r>
              <a:endParaRPr lang="en-US" altLang="zh-CN" sz="5400" b="1" smtClean="0">
                <a:solidFill>
                  <a:schemeClr val="accent2"/>
                </a:solidFill>
              </a:endParaRPr>
            </a:p>
          </p:txBody>
        </p:sp>
        <p:sp>
          <p:nvSpPr>
            <p:cNvPr id="15" name="矩形 23"/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4076" y="5927"/>
              <a:ext cx="7895" cy="1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 anchorCtr="0">
              <a:norm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r>
                <a:rPr lang="zh-CN" altLang="zh-CN" sz="3600" b="1" dirty="0">
                  <a:latin typeface="微软雅黑" panose="020B0503020204020204" pitchFamily="34" charset="-122"/>
                </a:rPr>
                <a:t>移动图书馆</a:t>
              </a:r>
              <a:endParaRPr lang="zh-CN" altLang="zh-CN" sz="3600" b="1" dirty="0">
                <a:latin typeface="微软雅黑" panose="020B0503020204020204" pitchFamily="34" charset="-122"/>
              </a:endParaRPr>
            </a:p>
          </p:txBody>
        </p:sp>
      </p:grpSp>
    </p:spTree>
    <p:custDataLst>
      <p:tags r:id="rId16"/>
    </p:custData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4817" name="图片 5" descr="07.png"/>
          <p:cNvPicPr>
            <a:picLocks noChangeAspect="1"/>
          </p:cNvPicPr>
          <p:nvPr/>
        </p:nvPicPr>
        <p:blipFill>
          <a:blip r:embed="rId1"/>
          <a:srcRect l="10973" r="5704" b="5492"/>
          <a:stretch>
            <a:fillRect/>
          </a:stretch>
        </p:blipFill>
        <p:spPr>
          <a:xfrm>
            <a:off x="1973263" y="1531938"/>
            <a:ext cx="8245475" cy="51546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4818" name="文本框 1"/>
          <p:cNvSpPr txBox="1"/>
          <p:nvPr/>
        </p:nvSpPr>
        <p:spPr>
          <a:xfrm>
            <a:off x="-25400" y="620713"/>
            <a:ext cx="8958263" cy="547687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lvl="0"/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移动图书馆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联机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歌德借阅机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打造</a:t>
            </a:r>
            <a:r>
              <a:rPr lang="en-US" altLang="zh-CN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24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小时</a:t>
            </a:r>
            <a:r>
              <a:rPr lang="en-US" altLang="zh-CN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知识</a:t>
            </a:r>
            <a:r>
              <a:rPr lang="en-US" altLang="zh-CN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ATM”</a:t>
            </a:r>
            <a:endParaRPr lang="en-US" altLang="zh-CN" sz="28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9154" name="文本框 1"/>
          <p:cNvSpPr txBox="1"/>
          <p:nvPr/>
        </p:nvSpPr>
        <p:spPr>
          <a:xfrm>
            <a:off x="1677988" y="328613"/>
            <a:ext cx="6939280" cy="54864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lvl="0" indent="0"/>
            <a:r>
              <a:rPr lang="zh-CN" altLang="en-US" sz="2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歌德电子书借阅机随扫随读、把书装进口袋</a:t>
            </a:r>
            <a:endParaRPr lang="zh-CN" altLang="en-US" sz="2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1748" name="Picture 7" descr="F:\刘大志资料\产品资料&amp;联采协议\歌德机信息参数及外观\信颐+(2).png信颐+(2)"/>
          <p:cNvPicPr>
            <a:picLocks noChangeAspect="1"/>
          </p:cNvPicPr>
          <p:nvPr/>
        </p:nvPicPr>
        <p:blipFill>
          <a:blip r:embed="rId1"/>
          <a:srcRect l="39389" t="6229" r="40306" b="4695"/>
          <a:stretch>
            <a:fillRect/>
          </a:stretch>
        </p:blipFill>
        <p:spPr>
          <a:xfrm>
            <a:off x="1678305" y="878202"/>
            <a:ext cx="2712085" cy="5910583"/>
          </a:xfrm>
          <a:prstGeom prst="rect">
            <a:avLst/>
          </a:prstGeom>
          <a:noFill/>
          <a:ln w="9525"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</p:pic>
      <p:grpSp>
        <p:nvGrpSpPr>
          <p:cNvPr id="49156" name="组合 5"/>
          <p:cNvGrpSpPr/>
          <p:nvPr/>
        </p:nvGrpSpPr>
        <p:grpSpPr>
          <a:xfrm>
            <a:off x="4762500" y="1401128"/>
            <a:ext cx="5364798" cy="4375150"/>
            <a:chOff x="5435" y="2957"/>
            <a:chExt cx="8448" cy="6890"/>
          </a:xfrm>
        </p:grpSpPr>
        <p:sp>
          <p:nvSpPr>
            <p:cNvPr id="4" name="六边形 3"/>
            <p:cNvSpPr/>
            <p:nvPr/>
          </p:nvSpPr>
          <p:spPr>
            <a:xfrm>
              <a:off x="5465" y="8705"/>
              <a:ext cx="1205" cy="1142"/>
            </a:xfrm>
            <a:prstGeom prst="hexagon">
              <a:avLst/>
            </a:prstGeom>
            <a:solidFill>
              <a:srgbClr val="F264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 fontAlgn="base"/>
              <a:endParaRPr lang="en-US" altLang="zh-CN" sz="1200" i="1" strike="noStrike" noProof="1">
                <a:latin typeface="Arial Black" panose="020B0A04020102020204" charset="0"/>
              </a:endParaRPr>
            </a:p>
          </p:txBody>
        </p:sp>
        <p:grpSp>
          <p:nvGrpSpPr>
            <p:cNvPr id="49158" name="组合 20"/>
            <p:cNvGrpSpPr/>
            <p:nvPr/>
          </p:nvGrpSpPr>
          <p:grpSpPr>
            <a:xfrm>
              <a:off x="5435" y="2957"/>
              <a:ext cx="7341" cy="5830"/>
              <a:chOff x="5134" y="2057"/>
              <a:chExt cx="7341" cy="5830"/>
            </a:xfrm>
          </p:grpSpPr>
          <p:sp>
            <p:nvSpPr>
              <p:cNvPr id="9" name="六边形 8"/>
              <p:cNvSpPr/>
              <p:nvPr/>
            </p:nvSpPr>
            <p:spPr>
              <a:xfrm>
                <a:off x="5158" y="3227"/>
                <a:ext cx="1205" cy="1142"/>
              </a:xfrm>
              <a:prstGeom prst="hexagon">
                <a:avLst/>
              </a:prstGeom>
              <a:solidFill>
                <a:srgbClr val="F2644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 fontAlgn="base"/>
                <a:endParaRPr lang="en-US" altLang="zh-CN" sz="1200" i="1" strike="noStrike" noProof="1">
                  <a:latin typeface="Arial Black" panose="020B0A04020102020204" charset="0"/>
                </a:endParaRPr>
              </a:p>
            </p:txBody>
          </p:sp>
          <p:sp>
            <p:nvSpPr>
              <p:cNvPr id="49160" name="文本框 9"/>
              <p:cNvSpPr txBox="1"/>
              <p:nvPr/>
            </p:nvSpPr>
            <p:spPr>
              <a:xfrm>
                <a:off x="5134" y="3287"/>
                <a:ext cx="1552" cy="97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p>
                <a:pPr lvl="0" indent="0"/>
                <a:r>
                  <a:rPr lang="en-US" altLang="zh-CN" sz="3200" b="1" i="1" dirty="0">
                    <a:solidFill>
                      <a:schemeClr val="bg1"/>
                    </a:solidFill>
                    <a:latin typeface="Arial Black" panose="020B0A04020102020204" charset="0"/>
                    <a:ea typeface="方正姚体" pitchFamily="2" charset="-122"/>
                  </a:rPr>
                  <a:t>01</a:t>
                </a:r>
                <a:endParaRPr lang="en-US" altLang="zh-CN" sz="3200" b="1" i="1" dirty="0">
                  <a:solidFill>
                    <a:schemeClr val="bg1"/>
                  </a:solidFill>
                  <a:latin typeface="Arial Black" panose="020B0A04020102020204" charset="0"/>
                  <a:ea typeface="方正姚体" pitchFamily="2" charset="-122"/>
                </a:endParaRPr>
              </a:p>
            </p:txBody>
          </p:sp>
          <p:sp>
            <p:nvSpPr>
              <p:cNvPr id="15" name="六边形 14"/>
              <p:cNvSpPr/>
              <p:nvPr/>
            </p:nvSpPr>
            <p:spPr>
              <a:xfrm>
                <a:off x="5138" y="5307"/>
                <a:ext cx="1205" cy="1142"/>
              </a:xfrm>
              <a:prstGeom prst="hexagon">
                <a:avLst/>
              </a:prstGeom>
              <a:solidFill>
                <a:srgbClr val="F2644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 fontAlgn="base"/>
                <a:endParaRPr lang="en-US" altLang="zh-CN" sz="1200" i="1" strike="noStrike" noProof="1">
                  <a:latin typeface="Arial Black" panose="020B0A04020102020204" charset="0"/>
                </a:endParaRPr>
              </a:p>
            </p:txBody>
          </p:sp>
          <p:sp>
            <p:nvSpPr>
              <p:cNvPr id="49162" name="文本框 15"/>
              <p:cNvSpPr txBox="1"/>
              <p:nvPr/>
            </p:nvSpPr>
            <p:spPr>
              <a:xfrm>
                <a:off x="5134" y="5389"/>
                <a:ext cx="1552" cy="97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p>
                <a:pPr lvl="0" indent="0"/>
                <a:r>
                  <a:rPr lang="en-US" altLang="zh-CN" sz="3200" b="1" i="1" dirty="0">
                    <a:solidFill>
                      <a:schemeClr val="bg1"/>
                    </a:solidFill>
                    <a:latin typeface="Arial Black" panose="020B0A04020102020204" charset="0"/>
                    <a:ea typeface="方正姚体" pitchFamily="2" charset="-122"/>
                  </a:rPr>
                  <a:t>02</a:t>
                </a:r>
                <a:endParaRPr lang="en-US" altLang="zh-CN" sz="3200" b="1" i="1" dirty="0">
                  <a:solidFill>
                    <a:schemeClr val="bg1"/>
                  </a:solidFill>
                  <a:latin typeface="Arial Black" panose="020B0A04020102020204" charset="0"/>
                  <a:ea typeface="方正姚体" pitchFamily="2" charset="-122"/>
                </a:endParaRPr>
              </a:p>
            </p:txBody>
          </p:sp>
          <p:grpSp>
            <p:nvGrpSpPr>
              <p:cNvPr id="49163" name="组合 19"/>
              <p:cNvGrpSpPr/>
              <p:nvPr/>
            </p:nvGrpSpPr>
            <p:grpSpPr>
              <a:xfrm>
                <a:off x="5726" y="2057"/>
                <a:ext cx="6749" cy="5830"/>
                <a:chOff x="5726" y="1997"/>
                <a:chExt cx="6749" cy="5830"/>
              </a:xfrm>
            </p:grpSpPr>
            <p:cxnSp>
              <p:nvCxnSpPr>
                <p:cNvPr id="8" name="直接连接符 7"/>
                <p:cNvCxnSpPr/>
                <p:nvPr/>
              </p:nvCxnSpPr>
              <p:spPr>
                <a:xfrm>
                  <a:off x="5766" y="1997"/>
                  <a:ext cx="0" cy="1350"/>
                </a:xfrm>
                <a:prstGeom prst="line">
                  <a:avLst/>
                </a:prstGeom>
                <a:ln w="47625" cmpd="sng">
                  <a:solidFill>
                    <a:srgbClr val="F2644C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直接连接符 10"/>
                <p:cNvCxnSpPr/>
                <p:nvPr/>
              </p:nvCxnSpPr>
              <p:spPr>
                <a:xfrm flipV="1">
                  <a:off x="6346" y="3717"/>
                  <a:ext cx="6129" cy="40"/>
                </a:xfrm>
                <a:prstGeom prst="line">
                  <a:avLst/>
                </a:prstGeom>
                <a:ln w="25400">
                  <a:solidFill>
                    <a:srgbClr val="F2644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9166" name="文本框 11"/>
                <p:cNvSpPr txBox="1"/>
                <p:nvPr/>
              </p:nvSpPr>
              <p:spPr>
                <a:xfrm>
                  <a:off x="6543" y="2839"/>
                  <a:ext cx="5588" cy="864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square" anchor="t">
                  <a:spAutoFit/>
                </a:bodyPr>
                <a:p>
                  <a:pPr lvl="0" indent="0"/>
                  <a:r>
                    <a:rPr lang="en-US" altLang="zh-CN" sz="2800" b="1" i="1" dirty="0">
                      <a:solidFill>
                        <a:schemeClr val="tx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3000</a:t>
                  </a:r>
                  <a:r>
                    <a:rPr lang="zh-CN" altLang="en-US" sz="2800" b="1" i="1" dirty="0">
                      <a:solidFill>
                        <a:schemeClr val="tx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本畅销热门图书</a:t>
                  </a:r>
                  <a:endParaRPr lang="zh-CN" altLang="en-US" sz="2800" b="1" i="1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cxnSp>
              <p:nvCxnSpPr>
                <p:cNvPr id="14" name="直接连接符 13"/>
                <p:cNvCxnSpPr/>
                <p:nvPr/>
              </p:nvCxnSpPr>
              <p:spPr>
                <a:xfrm>
                  <a:off x="5766" y="4377"/>
                  <a:ext cx="0" cy="1350"/>
                </a:xfrm>
                <a:prstGeom prst="line">
                  <a:avLst/>
                </a:prstGeom>
                <a:ln w="47625" cmpd="sng">
                  <a:solidFill>
                    <a:srgbClr val="F2644C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直接连接符 16"/>
                <p:cNvCxnSpPr/>
                <p:nvPr/>
              </p:nvCxnSpPr>
              <p:spPr>
                <a:xfrm flipV="1">
                  <a:off x="6266" y="5835"/>
                  <a:ext cx="6209" cy="42"/>
                </a:xfrm>
                <a:prstGeom prst="line">
                  <a:avLst/>
                </a:prstGeom>
                <a:ln w="25400">
                  <a:solidFill>
                    <a:srgbClr val="F2644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直接连接符 17"/>
                <p:cNvCxnSpPr/>
                <p:nvPr/>
              </p:nvCxnSpPr>
              <p:spPr>
                <a:xfrm>
                  <a:off x="5726" y="6477"/>
                  <a:ext cx="0" cy="1350"/>
                </a:xfrm>
                <a:prstGeom prst="line">
                  <a:avLst/>
                </a:prstGeom>
                <a:ln w="47625" cmpd="sng">
                  <a:solidFill>
                    <a:srgbClr val="F2644C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9170" name="文本框 18"/>
                <p:cNvSpPr txBox="1"/>
                <p:nvPr/>
              </p:nvSpPr>
              <p:spPr>
                <a:xfrm>
                  <a:off x="6876" y="4971"/>
                  <a:ext cx="4123" cy="864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square" anchor="t">
                  <a:spAutoFit/>
                </a:bodyPr>
                <a:p>
                  <a:pPr lvl="0" indent="0"/>
                  <a:r>
                    <a:rPr lang="en-US" altLang="zh-CN" sz="2800" b="1" i="1" dirty="0">
                      <a:solidFill>
                        <a:schemeClr val="tx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100</a:t>
                  </a:r>
                  <a:r>
                    <a:rPr lang="zh-CN" altLang="en-US" sz="2800" b="1" i="1" dirty="0">
                      <a:solidFill>
                        <a:schemeClr val="tx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本经典期刊</a:t>
                  </a:r>
                  <a:endParaRPr lang="zh-CN" altLang="en-US" sz="2800" b="1" i="1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</p:grpSp>
        <p:sp>
          <p:nvSpPr>
            <p:cNvPr id="49171" name="文本框 15"/>
            <p:cNvSpPr txBox="1"/>
            <p:nvPr/>
          </p:nvSpPr>
          <p:spPr>
            <a:xfrm>
              <a:off x="5459" y="8787"/>
              <a:ext cx="1552" cy="97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pPr lvl="0" indent="0"/>
              <a:r>
                <a:rPr lang="en-US" altLang="zh-CN" sz="3200" b="1" i="1" dirty="0">
                  <a:solidFill>
                    <a:schemeClr val="bg1"/>
                  </a:solidFill>
                  <a:latin typeface="Arial Black" panose="020B0A04020102020204" charset="0"/>
                  <a:ea typeface="方正姚体" pitchFamily="2" charset="-122"/>
                </a:rPr>
                <a:t>03</a:t>
              </a:r>
              <a:endParaRPr lang="en-US" altLang="zh-CN" sz="3200" b="1" i="1" dirty="0">
                <a:solidFill>
                  <a:schemeClr val="bg1"/>
                </a:solidFill>
                <a:latin typeface="Arial Black" panose="020B0A04020102020204" charset="0"/>
                <a:ea typeface="方正姚体" pitchFamily="2" charset="-122"/>
              </a:endParaRPr>
            </a:p>
          </p:txBody>
        </p:sp>
        <p:cxnSp>
          <p:nvCxnSpPr>
            <p:cNvPr id="3" name="直接连接符 2"/>
            <p:cNvCxnSpPr/>
            <p:nvPr/>
          </p:nvCxnSpPr>
          <p:spPr>
            <a:xfrm flipV="1">
              <a:off x="6664" y="9256"/>
              <a:ext cx="6209" cy="42"/>
            </a:xfrm>
            <a:prstGeom prst="line">
              <a:avLst/>
            </a:prstGeom>
            <a:ln w="25400">
              <a:solidFill>
                <a:srgbClr val="F2644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173" name="文本框 18"/>
            <p:cNvSpPr txBox="1"/>
            <p:nvPr/>
          </p:nvSpPr>
          <p:spPr>
            <a:xfrm>
              <a:off x="6624" y="8370"/>
              <a:ext cx="7259" cy="86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pPr lvl="0" indent="0"/>
              <a:r>
                <a:rPr lang="zh-CN" altLang="en-US" sz="2800" b="1" i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每月定时更新替换掉</a:t>
              </a:r>
              <a:r>
                <a:rPr lang="en-US" altLang="zh-CN" sz="2800" b="1" i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150</a:t>
              </a:r>
              <a:r>
                <a:rPr lang="zh-CN" altLang="en-US" sz="2800" b="1" i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本</a:t>
              </a:r>
              <a:endParaRPr lang="zh-CN" altLang="en-US" sz="2800" b="1" i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7250" y="1187450"/>
            <a:ext cx="1943100" cy="28162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3" name="组合 22"/>
          <p:cNvGrpSpPr/>
          <p:nvPr/>
        </p:nvGrpSpPr>
        <p:grpSpPr>
          <a:xfrm>
            <a:off x="1243965" y="1661795"/>
            <a:ext cx="9618980" cy="3757930"/>
            <a:chOff x="2778" y="3388"/>
            <a:chExt cx="12765" cy="4042"/>
          </a:xfrm>
        </p:grpSpPr>
        <p:sp>
          <p:nvSpPr>
            <p:cNvPr id="6" name="任意多边形 100"/>
            <p:cNvSpPr/>
            <p:nvPr/>
          </p:nvSpPr>
          <p:spPr bwMode="auto">
            <a:xfrm>
              <a:off x="11690" y="5140"/>
              <a:ext cx="3010" cy="340"/>
            </a:xfrm>
            <a:custGeom>
              <a:avLst/>
              <a:gdLst>
                <a:gd name="connsiteX0" fmla="*/ 0 w 1600200"/>
                <a:gd name="connsiteY0" fmla="*/ 552450 h 552450"/>
                <a:gd name="connsiteX1" fmla="*/ 171450 w 1600200"/>
                <a:gd name="connsiteY1" fmla="*/ 0 h 552450"/>
                <a:gd name="connsiteX2" fmla="*/ 1600200 w 1600200"/>
                <a:gd name="connsiteY2" fmla="*/ 0 h 552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00200" h="552450">
                  <a:moveTo>
                    <a:pt x="0" y="552450"/>
                  </a:moveTo>
                  <a:lnTo>
                    <a:pt x="171450" y="0"/>
                  </a:lnTo>
                  <a:lnTo>
                    <a:pt x="1600200" y="0"/>
                  </a:lnTo>
                </a:path>
              </a:pathLst>
            </a:custGeom>
            <a:noFill/>
            <a:ln w="12700" cap="flat" cmpd="sng" algn="ctr">
              <a:solidFill>
                <a:srgbClr val="ADBACA"/>
              </a:solidFill>
              <a:prstDash val="solid"/>
              <a:headEnd type="oval" w="med" len="med"/>
              <a:tailEnd type="stealth" w="med" len="med"/>
            </a:ln>
            <a:effectLst/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7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grpSp>
          <p:nvGrpSpPr>
            <p:cNvPr id="50178" name="组合 30"/>
            <p:cNvGrpSpPr/>
            <p:nvPr/>
          </p:nvGrpSpPr>
          <p:grpSpPr>
            <a:xfrm>
              <a:off x="3975" y="4360"/>
              <a:ext cx="8465" cy="3070"/>
              <a:chOff x="1910" y="4305"/>
              <a:chExt cx="8093" cy="2614"/>
            </a:xfrm>
          </p:grpSpPr>
          <p:sp>
            <p:nvSpPr>
              <p:cNvPr id="2" name="Freeform 17"/>
              <p:cNvSpPr>
                <a:spLocks noChangeAspect="1"/>
              </p:cNvSpPr>
              <p:nvPr/>
            </p:nvSpPr>
            <p:spPr bwMode="auto">
              <a:xfrm>
                <a:off x="7712" y="4665"/>
                <a:ext cx="2290" cy="2255"/>
              </a:xfrm>
              <a:custGeom>
                <a:avLst/>
                <a:gdLst>
                  <a:gd name="T0" fmla="*/ 145 w 145"/>
                  <a:gd name="T1" fmla="*/ 74 h 143"/>
                  <a:gd name="T2" fmla="*/ 133 w 145"/>
                  <a:gd name="T3" fmla="*/ 88 h 143"/>
                  <a:gd name="T4" fmla="*/ 8 w 145"/>
                  <a:gd name="T5" fmla="*/ 143 h 143"/>
                  <a:gd name="T6" fmla="*/ 2 w 145"/>
                  <a:gd name="T7" fmla="*/ 141 h 143"/>
                  <a:gd name="T8" fmla="*/ 0 w 145"/>
                  <a:gd name="T9" fmla="*/ 135 h 143"/>
                  <a:gd name="T10" fmla="*/ 6 w 145"/>
                  <a:gd name="T11" fmla="*/ 108 h 143"/>
                  <a:gd name="T12" fmla="*/ 50 w 145"/>
                  <a:gd name="T13" fmla="*/ 73 h 143"/>
                  <a:gd name="T14" fmla="*/ 21 w 145"/>
                  <a:gd name="T15" fmla="*/ 44 h 143"/>
                  <a:gd name="T16" fmla="*/ 29 w 145"/>
                  <a:gd name="T17" fmla="*/ 8 h 143"/>
                  <a:gd name="T18" fmla="*/ 36 w 145"/>
                  <a:gd name="T19" fmla="*/ 1 h 143"/>
                  <a:gd name="T20" fmla="*/ 44 w 145"/>
                  <a:gd name="T21" fmla="*/ 3 h 143"/>
                  <a:gd name="T22" fmla="*/ 138 w 145"/>
                  <a:gd name="T23" fmla="*/ 61 h 143"/>
                  <a:gd name="T24" fmla="*/ 145 w 145"/>
                  <a:gd name="T25" fmla="*/ 74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5" h="143">
                    <a:moveTo>
                      <a:pt x="145" y="74"/>
                    </a:moveTo>
                    <a:cubicBezTo>
                      <a:pt x="145" y="82"/>
                      <a:pt x="133" y="88"/>
                      <a:pt x="133" y="88"/>
                    </a:cubicBezTo>
                    <a:cubicBezTo>
                      <a:pt x="8" y="143"/>
                      <a:pt x="8" y="143"/>
                      <a:pt x="8" y="143"/>
                    </a:cubicBezTo>
                    <a:cubicBezTo>
                      <a:pt x="8" y="143"/>
                      <a:pt x="4" y="143"/>
                      <a:pt x="2" y="141"/>
                    </a:cubicBezTo>
                    <a:cubicBezTo>
                      <a:pt x="0" y="139"/>
                      <a:pt x="0" y="135"/>
                      <a:pt x="0" y="135"/>
                    </a:cubicBezTo>
                    <a:cubicBezTo>
                      <a:pt x="6" y="108"/>
                      <a:pt x="6" y="108"/>
                      <a:pt x="6" y="108"/>
                    </a:cubicBezTo>
                    <a:cubicBezTo>
                      <a:pt x="6" y="108"/>
                      <a:pt x="50" y="92"/>
                      <a:pt x="50" y="73"/>
                    </a:cubicBezTo>
                    <a:cubicBezTo>
                      <a:pt x="49" y="57"/>
                      <a:pt x="21" y="44"/>
                      <a:pt x="21" y="44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29" y="8"/>
                      <a:pt x="31" y="3"/>
                      <a:pt x="36" y="1"/>
                    </a:cubicBezTo>
                    <a:cubicBezTo>
                      <a:pt x="40" y="0"/>
                      <a:pt x="44" y="3"/>
                      <a:pt x="44" y="3"/>
                    </a:cubicBezTo>
                    <a:cubicBezTo>
                      <a:pt x="138" y="61"/>
                      <a:pt x="138" y="61"/>
                      <a:pt x="138" y="61"/>
                    </a:cubicBezTo>
                    <a:cubicBezTo>
                      <a:pt x="138" y="61"/>
                      <a:pt x="145" y="65"/>
                      <a:pt x="145" y="74"/>
                    </a:cubicBezTo>
                    <a:close/>
                  </a:path>
                </a:pathLst>
              </a:custGeom>
              <a:solidFill>
                <a:srgbClr val="F2644C"/>
              </a:solidFill>
              <a:ln w="317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75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3" name="Freeform 17"/>
              <p:cNvSpPr/>
              <p:nvPr/>
            </p:nvSpPr>
            <p:spPr bwMode="auto">
              <a:xfrm>
                <a:off x="6532" y="4947"/>
                <a:ext cx="1750" cy="1722"/>
              </a:xfrm>
              <a:custGeom>
                <a:avLst/>
                <a:gdLst>
                  <a:gd name="T0" fmla="*/ 145 w 145"/>
                  <a:gd name="T1" fmla="*/ 74 h 143"/>
                  <a:gd name="T2" fmla="*/ 133 w 145"/>
                  <a:gd name="T3" fmla="*/ 88 h 143"/>
                  <a:gd name="T4" fmla="*/ 8 w 145"/>
                  <a:gd name="T5" fmla="*/ 143 h 143"/>
                  <a:gd name="T6" fmla="*/ 2 w 145"/>
                  <a:gd name="T7" fmla="*/ 141 h 143"/>
                  <a:gd name="T8" fmla="*/ 0 w 145"/>
                  <a:gd name="T9" fmla="*/ 135 h 143"/>
                  <a:gd name="T10" fmla="*/ 6 w 145"/>
                  <a:gd name="T11" fmla="*/ 108 h 143"/>
                  <a:gd name="T12" fmla="*/ 50 w 145"/>
                  <a:gd name="T13" fmla="*/ 73 h 143"/>
                  <a:gd name="T14" fmla="*/ 21 w 145"/>
                  <a:gd name="T15" fmla="*/ 44 h 143"/>
                  <a:gd name="T16" fmla="*/ 29 w 145"/>
                  <a:gd name="T17" fmla="*/ 8 h 143"/>
                  <a:gd name="T18" fmla="*/ 36 w 145"/>
                  <a:gd name="T19" fmla="*/ 1 h 143"/>
                  <a:gd name="T20" fmla="*/ 44 w 145"/>
                  <a:gd name="T21" fmla="*/ 3 h 143"/>
                  <a:gd name="T22" fmla="*/ 138 w 145"/>
                  <a:gd name="T23" fmla="*/ 61 h 143"/>
                  <a:gd name="T24" fmla="*/ 145 w 145"/>
                  <a:gd name="T25" fmla="*/ 74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5" h="143">
                    <a:moveTo>
                      <a:pt x="145" y="74"/>
                    </a:moveTo>
                    <a:cubicBezTo>
                      <a:pt x="145" y="82"/>
                      <a:pt x="133" y="88"/>
                      <a:pt x="133" y="88"/>
                    </a:cubicBezTo>
                    <a:cubicBezTo>
                      <a:pt x="8" y="143"/>
                      <a:pt x="8" y="143"/>
                      <a:pt x="8" y="143"/>
                    </a:cubicBezTo>
                    <a:cubicBezTo>
                      <a:pt x="8" y="143"/>
                      <a:pt x="4" y="143"/>
                      <a:pt x="2" y="141"/>
                    </a:cubicBezTo>
                    <a:cubicBezTo>
                      <a:pt x="0" y="139"/>
                      <a:pt x="0" y="135"/>
                      <a:pt x="0" y="135"/>
                    </a:cubicBezTo>
                    <a:cubicBezTo>
                      <a:pt x="6" y="108"/>
                      <a:pt x="6" y="108"/>
                      <a:pt x="6" y="108"/>
                    </a:cubicBezTo>
                    <a:cubicBezTo>
                      <a:pt x="6" y="108"/>
                      <a:pt x="50" y="92"/>
                      <a:pt x="50" y="73"/>
                    </a:cubicBezTo>
                    <a:cubicBezTo>
                      <a:pt x="49" y="57"/>
                      <a:pt x="21" y="44"/>
                      <a:pt x="21" y="44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29" y="8"/>
                      <a:pt x="31" y="3"/>
                      <a:pt x="36" y="1"/>
                    </a:cubicBezTo>
                    <a:cubicBezTo>
                      <a:pt x="40" y="0"/>
                      <a:pt x="44" y="3"/>
                      <a:pt x="44" y="3"/>
                    </a:cubicBezTo>
                    <a:cubicBezTo>
                      <a:pt x="138" y="61"/>
                      <a:pt x="138" y="61"/>
                      <a:pt x="138" y="61"/>
                    </a:cubicBezTo>
                    <a:cubicBezTo>
                      <a:pt x="138" y="61"/>
                      <a:pt x="145" y="65"/>
                      <a:pt x="145" y="74"/>
                    </a:cubicBezTo>
                    <a:close/>
                  </a:path>
                </a:pathLst>
              </a:custGeom>
              <a:solidFill>
                <a:srgbClr val="12A89D"/>
              </a:solidFill>
              <a:ln w="317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75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4" name="Freeform 18"/>
              <p:cNvSpPr/>
              <p:nvPr/>
            </p:nvSpPr>
            <p:spPr bwMode="auto">
              <a:xfrm>
                <a:off x="5445" y="5090"/>
                <a:ext cx="1532" cy="1495"/>
              </a:xfrm>
              <a:custGeom>
                <a:avLst/>
                <a:gdLst>
                  <a:gd name="T0" fmla="*/ 127 w 127"/>
                  <a:gd name="T1" fmla="*/ 64 h 124"/>
                  <a:gd name="T2" fmla="*/ 117 w 127"/>
                  <a:gd name="T3" fmla="*/ 76 h 124"/>
                  <a:gd name="T4" fmla="*/ 8 w 127"/>
                  <a:gd name="T5" fmla="*/ 124 h 124"/>
                  <a:gd name="T6" fmla="*/ 2 w 127"/>
                  <a:gd name="T7" fmla="*/ 123 h 124"/>
                  <a:gd name="T8" fmla="*/ 1 w 127"/>
                  <a:gd name="T9" fmla="*/ 118 h 124"/>
                  <a:gd name="T10" fmla="*/ 6 w 127"/>
                  <a:gd name="T11" fmla="*/ 94 h 124"/>
                  <a:gd name="T12" fmla="*/ 39 w 127"/>
                  <a:gd name="T13" fmla="*/ 62 h 124"/>
                  <a:gd name="T14" fmla="*/ 19 w 127"/>
                  <a:gd name="T15" fmla="*/ 38 h 124"/>
                  <a:gd name="T16" fmla="*/ 26 w 127"/>
                  <a:gd name="T17" fmla="*/ 6 h 124"/>
                  <a:gd name="T18" fmla="*/ 32 w 127"/>
                  <a:gd name="T19" fmla="*/ 1 h 124"/>
                  <a:gd name="T20" fmla="*/ 39 w 127"/>
                  <a:gd name="T21" fmla="*/ 2 h 124"/>
                  <a:gd name="T22" fmla="*/ 121 w 127"/>
                  <a:gd name="T23" fmla="*/ 52 h 124"/>
                  <a:gd name="T24" fmla="*/ 127 w 127"/>
                  <a:gd name="T25" fmla="*/ 64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7" h="124">
                    <a:moveTo>
                      <a:pt x="127" y="64"/>
                    </a:moveTo>
                    <a:cubicBezTo>
                      <a:pt x="127" y="71"/>
                      <a:pt x="117" y="76"/>
                      <a:pt x="117" y="76"/>
                    </a:cubicBezTo>
                    <a:cubicBezTo>
                      <a:pt x="8" y="124"/>
                      <a:pt x="8" y="124"/>
                      <a:pt x="8" y="124"/>
                    </a:cubicBezTo>
                    <a:cubicBezTo>
                      <a:pt x="8" y="124"/>
                      <a:pt x="4" y="124"/>
                      <a:pt x="2" y="123"/>
                    </a:cubicBezTo>
                    <a:cubicBezTo>
                      <a:pt x="0" y="121"/>
                      <a:pt x="1" y="118"/>
                      <a:pt x="1" y="118"/>
                    </a:cubicBezTo>
                    <a:cubicBezTo>
                      <a:pt x="6" y="94"/>
                      <a:pt x="6" y="94"/>
                      <a:pt x="6" y="94"/>
                    </a:cubicBezTo>
                    <a:cubicBezTo>
                      <a:pt x="6" y="94"/>
                      <a:pt x="39" y="81"/>
                      <a:pt x="39" y="62"/>
                    </a:cubicBezTo>
                    <a:cubicBezTo>
                      <a:pt x="40" y="48"/>
                      <a:pt x="19" y="38"/>
                      <a:pt x="19" y="38"/>
                    </a:cubicBezTo>
                    <a:cubicBezTo>
                      <a:pt x="26" y="6"/>
                      <a:pt x="26" y="6"/>
                      <a:pt x="26" y="6"/>
                    </a:cubicBezTo>
                    <a:cubicBezTo>
                      <a:pt x="26" y="6"/>
                      <a:pt x="28" y="2"/>
                      <a:pt x="32" y="1"/>
                    </a:cubicBezTo>
                    <a:cubicBezTo>
                      <a:pt x="36" y="0"/>
                      <a:pt x="39" y="2"/>
                      <a:pt x="39" y="2"/>
                    </a:cubicBezTo>
                    <a:cubicBezTo>
                      <a:pt x="121" y="52"/>
                      <a:pt x="121" y="52"/>
                      <a:pt x="121" y="52"/>
                    </a:cubicBezTo>
                    <a:cubicBezTo>
                      <a:pt x="121" y="52"/>
                      <a:pt x="127" y="57"/>
                      <a:pt x="127" y="64"/>
                    </a:cubicBezTo>
                    <a:close/>
                  </a:path>
                </a:pathLst>
              </a:custGeom>
              <a:solidFill>
                <a:srgbClr val="F2644C"/>
              </a:solidFill>
              <a:ln w="317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75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5" name="Freeform 19"/>
              <p:cNvSpPr/>
              <p:nvPr/>
            </p:nvSpPr>
            <p:spPr bwMode="auto">
              <a:xfrm>
                <a:off x="4592" y="5237"/>
                <a:ext cx="1215" cy="1230"/>
              </a:xfrm>
              <a:custGeom>
                <a:avLst/>
                <a:gdLst>
                  <a:gd name="T0" fmla="*/ 15 w 101"/>
                  <a:gd name="T1" fmla="*/ 31 h 102"/>
                  <a:gd name="T2" fmla="*/ 21 w 101"/>
                  <a:gd name="T3" fmla="*/ 5 h 102"/>
                  <a:gd name="T4" fmla="*/ 26 w 101"/>
                  <a:gd name="T5" fmla="*/ 1 h 102"/>
                  <a:gd name="T6" fmla="*/ 32 w 101"/>
                  <a:gd name="T7" fmla="*/ 2 h 102"/>
                  <a:gd name="T8" fmla="*/ 95 w 101"/>
                  <a:gd name="T9" fmla="*/ 41 h 102"/>
                  <a:gd name="T10" fmla="*/ 101 w 101"/>
                  <a:gd name="T11" fmla="*/ 51 h 102"/>
                  <a:gd name="T12" fmla="*/ 94 w 101"/>
                  <a:gd name="T13" fmla="*/ 63 h 102"/>
                  <a:gd name="T14" fmla="*/ 6 w 101"/>
                  <a:gd name="T15" fmla="*/ 102 h 102"/>
                  <a:gd name="T16" fmla="*/ 2 w 101"/>
                  <a:gd name="T17" fmla="*/ 101 h 102"/>
                  <a:gd name="T18" fmla="*/ 0 w 101"/>
                  <a:gd name="T19" fmla="*/ 97 h 102"/>
                  <a:gd name="T20" fmla="*/ 5 w 101"/>
                  <a:gd name="T21" fmla="*/ 77 h 102"/>
                  <a:gd name="T22" fmla="*/ 15 w 101"/>
                  <a:gd name="T23" fmla="*/ 31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01" h="102">
                    <a:moveTo>
                      <a:pt x="15" y="31"/>
                    </a:moveTo>
                    <a:cubicBezTo>
                      <a:pt x="21" y="5"/>
                      <a:pt x="21" y="5"/>
                      <a:pt x="21" y="5"/>
                    </a:cubicBezTo>
                    <a:cubicBezTo>
                      <a:pt x="21" y="5"/>
                      <a:pt x="22" y="2"/>
                      <a:pt x="26" y="1"/>
                    </a:cubicBezTo>
                    <a:cubicBezTo>
                      <a:pt x="29" y="0"/>
                      <a:pt x="32" y="2"/>
                      <a:pt x="32" y="2"/>
                    </a:cubicBezTo>
                    <a:cubicBezTo>
                      <a:pt x="95" y="41"/>
                      <a:pt x="95" y="41"/>
                      <a:pt x="95" y="41"/>
                    </a:cubicBezTo>
                    <a:cubicBezTo>
                      <a:pt x="95" y="41"/>
                      <a:pt x="101" y="46"/>
                      <a:pt x="101" y="51"/>
                    </a:cubicBezTo>
                    <a:cubicBezTo>
                      <a:pt x="101" y="60"/>
                      <a:pt x="94" y="63"/>
                      <a:pt x="94" y="63"/>
                    </a:cubicBezTo>
                    <a:cubicBezTo>
                      <a:pt x="6" y="102"/>
                      <a:pt x="6" y="102"/>
                      <a:pt x="6" y="102"/>
                    </a:cubicBezTo>
                    <a:cubicBezTo>
                      <a:pt x="6" y="102"/>
                      <a:pt x="3" y="102"/>
                      <a:pt x="2" y="101"/>
                    </a:cubicBezTo>
                    <a:cubicBezTo>
                      <a:pt x="0" y="99"/>
                      <a:pt x="0" y="97"/>
                      <a:pt x="0" y="97"/>
                    </a:cubicBezTo>
                    <a:cubicBezTo>
                      <a:pt x="5" y="77"/>
                      <a:pt x="5" y="77"/>
                      <a:pt x="5" y="77"/>
                    </a:cubicBezTo>
                    <a:lnTo>
                      <a:pt x="15" y="31"/>
                    </a:lnTo>
                    <a:close/>
                  </a:path>
                </a:pathLst>
              </a:custGeom>
              <a:solidFill>
                <a:srgbClr val="12A89D"/>
              </a:solidFill>
              <a:ln w="317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75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7" name="任意多边形 108"/>
              <p:cNvSpPr/>
              <p:nvPr/>
            </p:nvSpPr>
            <p:spPr bwMode="auto">
              <a:xfrm flipH="1">
                <a:off x="1910" y="5505"/>
                <a:ext cx="3015" cy="337"/>
              </a:xfrm>
              <a:custGeom>
                <a:avLst/>
                <a:gdLst>
                  <a:gd name="connsiteX0" fmla="*/ 0 w 1600200"/>
                  <a:gd name="connsiteY0" fmla="*/ 552450 h 552450"/>
                  <a:gd name="connsiteX1" fmla="*/ 171450 w 1600200"/>
                  <a:gd name="connsiteY1" fmla="*/ 0 h 552450"/>
                  <a:gd name="connsiteX2" fmla="*/ 1600200 w 1600200"/>
                  <a:gd name="connsiteY2" fmla="*/ 0 h 552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00200" h="552450">
                    <a:moveTo>
                      <a:pt x="0" y="552450"/>
                    </a:moveTo>
                    <a:lnTo>
                      <a:pt x="171450" y="0"/>
                    </a:lnTo>
                    <a:lnTo>
                      <a:pt x="1600200" y="0"/>
                    </a:lnTo>
                  </a:path>
                </a:pathLst>
              </a:custGeom>
              <a:noFill/>
              <a:ln w="12700" cap="flat" cmpd="sng" algn="ctr">
                <a:solidFill>
                  <a:srgbClr val="ADBACA"/>
                </a:solidFill>
                <a:prstDash val="solid"/>
                <a:headEnd type="oval" w="med" len="med"/>
                <a:tailEnd type="stealth" w="med" len="med"/>
              </a:ln>
              <a:effectLst/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7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8" name="任意多边形 112"/>
              <p:cNvSpPr/>
              <p:nvPr/>
            </p:nvSpPr>
            <p:spPr>
              <a:xfrm>
                <a:off x="7407" y="4312"/>
                <a:ext cx="795" cy="1185"/>
              </a:xfrm>
              <a:custGeom>
                <a:avLst/>
                <a:gdLst>
                  <a:gd name="connsiteX0" fmla="*/ 0 w 647700"/>
                  <a:gd name="connsiteY0" fmla="*/ 965200 h 965200"/>
                  <a:gd name="connsiteX1" fmla="*/ 152400 w 647700"/>
                  <a:gd name="connsiteY1" fmla="*/ 508000 h 965200"/>
                  <a:gd name="connsiteX2" fmla="*/ 647700 w 647700"/>
                  <a:gd name="connsiteY2" fmla="*/ 0 h 965200"/>
                  <a:gd name="connsiteX0-1" fmla="*/ 0 w 647700"/>
                  <a:gd name="connsiteY0-2" fmla="*/ 965200 h 965200"/>
                  <a:gd name="connsiteX1-3" fmla="*/ 101600 w 647700"/>
                  <a:gd name="connsiteY1-4" fmla="*/ 520700 h 965200"/>
                  <a:gd name="connsiteX2-5" fmla="*/ 647700 w 647700"/>
                  <a:gd name="connsiteY2-6" fmla="*/ 0 h 965200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</a:cxnLst>
                <a:rect l="l" t="t" r="r" b="b"/>
                <a:pathLst>
                  <a:path w="647700" h="965200">
                    <a:moveTo>
                      <a:pt x="0" y="965200"/>
                    </a:moveTo>
                    <a:lnTo>
                      <a:pt x="101600" y="520700"/>
                    </a:lnTo>
                    <a:lnTo>
                      <a:pt x="647700" y="0"/>
                    </a:lnTo>
                  </a:path>
                </a:pathLst>
              </a:custGeom>
              <a:noFill/>
              <a:ln w="12700" cap="flat" cmpd="sng" algn="ctr">
                <a:solidFill>
                  <a:srgbClr val="ADBACA"/>
                </a:solidFill>
                <a:prstDash val="solid"/>
                <a:headEnd type="oval" w="med" len="med"/>
                <a:tailEnd type="stealth" w="med" len="med"/>
              </a:ln>
              <a:effectLst/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7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9" name="任意多边形 113"/>
              <p:cNvSpPr/>
              <p:nvPr/>
            </p:nvSpPr>
            <p:spPr>
              <a:xfrm flipH="1">
                <a:off x="5385" y="4305"/>
                <a:ext cx="795" cy="1185"/>
              </a:xfrm>
              <a:custGeom>
                <a:avLst/>
                <a:gdLst>
                  <a:gd name="connsiteX0" fmla="*/ 0 w 647700"/>
                  <a:gd name="connsiteY0" fmla="*/ 965200 h 965200"/>
                  <a:gd name="connsiteX1" fmla="*/ 152400 w 647700"/>
                  <a:gd name="connsiteY1" fmla="*/ 508000 h 965200"/>
                  <a:gd name="connsiteX2" fmla="*/ 647700 w 647700"/>
                  <a:gd name="connsiteY2" fmla="*/ 0 h 965200"/>
                  <a:gd name="connsiteX0-1" fmla="*/ 0 w 647700"/>
                  <a:gd name="connsiteY0-2" fmla="*/ 965200 h 965200"/>
                  <a:gd name="connsiteX1-3" fmla="*/ 101600 w 647700"/>
                  <a:gd name="connsiteY1-4" fmla="*/ 520700 h 965200"/>
                  <a:gd name="connsiteX2-5" fmla="*/ 647700 w 647700"/>
                  <a:gd name="connsiteY2-6" fmla="*/ 0 h 965200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</a:cxnLst>
                <a:rect l="l" t="t" r="r" b="b"/>
                <a:pathLst>
                  <a:path w="647700" h="965200">
                    <a:moveTo>
                      <a:pt x="0" y="965200"/>
                    </a:moveTo>
                    <a:lnTo>
                      <a:pt x="101600" y="520700"/>
                    </a:lnTo>
                    <a:lnTo>
                      <a:pt x="647700" y="0"/>
                    </a:lnTo>
                  </a:path>
                </a:pathLst>
              </a:custGeom>
              <a:noFill/>
              <a:ln w="12700" cap="flat" cmpd="sng" algn="ctr">
                <a:solidFill>
                  <a:srgbClr val="ADBACA"/>
                </a:solidFill>
                <a:prstDash val="solid"/>
                <a:headEnd type="oval" w="med" len="med"/>
                <a:tailEnd type="stealth" w="med" len="med"/>
              </a:ln>
              <a:effectLst/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7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0" name="Freeform 6"/>
              <p:cNvSpPr>
                <a:spLocks noChangeAspect="1" noEditPoints="1"/>
              </p:cNvSpPr>
              <p:nvPr/>
            </p:nvSpPr>
            <p:spPr bwMode="auto">
              <a:xfrm>
                <a:off x="5117" y="5690"/>
                <a:ext cx="267" cy="285"/>
              </a:xfrm>
              <a:custGeom>
                <a:avLst/>
                <a:gdLst>
                  <a:gd name="T0" fmla="*/ 67 w 376"/>
                  <a:gd name="T1" fmla="*/ 3 h 401"/>
                  <a:gd name="T2" fmla="*/ 62 w 376"/>
                  <a:gd name="T3" fmla="*/ 3 h 401"/>
                  <a:gd name="T4" fmla="*/ 0 w 376"/>
                  <a:gd name="T5" fmla="*/ 159 h 401"/>
                  <a:gd name="T6" fmla="*/ 65 w 376"/>
                  <a:gd name="T7" fmla="*/ 223 h 401"/>
                  <a:gd name="T8" fmla="*/ 129 w 376"/>
                  <a:gd name="T9" fmla="*/ 159 h 401"/>
                  <a:gd name="T10" fmla="*/ 67 w 376"/>
                  <a:gd name="T11" fmla="*/ 3 h 401"/>
                  <a:gd name="T12" fmla="*/ 313 w 376"/>
                  <a:gd name="T13" fmla="*/ 3 h 401"/>
                  <a:gd name="T14" fmla="*/ 309 w 376"/>
                  <a:gd name="T15" fmla="*/ 3 h 401"/>
                  <a:gd name="T16" fmla="*/ 246 w 376"/>
                  <a:gd name="T17" fmla="*/ 159 h 401"/>
                  <a:gd name="T18" fmla="*/ 311 w 376"/>
                  <a:gd name="T19" fmla="*/ 223 h 401"/>
                  <a:gd name="T20" fmla="*/ 376 w 376"/>
                  <a:gd name="T21" fmla="*/ 159 h 401"/>
                  <a:gd name="T22" fmla="*/ 313 w 376"/>
                  <a:gd name="T23" fmla="*/ 3 h 401"/>
                  <a:gd name="T24" fmla="*/ 185 w 376"/>
                  <a:gd name="T25" fmla="*/ 180 h 401"/>
                  <a:gd name="T26" fmla="*/ 123 w 376"/>
                  <a:gd name="T27" fmla="*/ 337 h 401"/>
                  <a:gd name="T28" fmla="*/ 188 w 376"/>
                  <a:gd name="T29" fmla="*/ 401 h 401"/>
                  <a:gd name="T30" fmla="*/ 253 w 376"/>
                  <a:gd name="T31" fmla="*/ 337 h 401"/>
                  <a:gd name="T32" fmla="*/ 190 w 376"/>
                  <a:gd name="T33" fmla="*/ 180 h 401"/>
                  <a:gd name="T34" fmla="*/ 185 w 376"/>
                  <a:gd name="T35" fmla="*/ 180 h 4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76" h="401">
                    <a:moveTo>
                      <a:pt x="67" y="3"/>
                    </a:moveTo>
                    <a:cubicBezTo>
                      <a:pt x="67" y="0"/>
                      <a:pt x="62" y="0"/>
                      <a:pt x="62" y="3"/>
                    </a:cubicBezTo>
                    <a:cubicBezTo>
                      <a:pt x="52" y="85"/>
                      <a:pt x="0" y="102"/>
                      <a:pt x="0" y="159"/>
                    </a:cubicBezTo>
                    <a:cubicBezTo>
                      <a:pt x="0" y="195"/>
                      <a:pt x="29" y="223"/>
                      <a:pt x="65" y="223"/>
                    </a:cubicBezTo>
                    <a:cubicBezTo>
                      <a:pt x="100" y="223"/>
                      <a:pt x="129" y="195"/>
                      <a:pt x="129" y="159"/>
                    </a:cubicBezTo>
                    <a:cubicBezTo>
                      <a:pt x="129" y="102"/>
                      <a:pt x="77" y="85"/>
                      <a:pt x="67" y="3"/>
                    </a:cubicBezTo>
                    <a:close/>
                    <a:moveTo>
                      <a:pt x="313" y="3"/>
                    </a:moveTo>
                    <a:cubicBezTo>
                      <a:pt x="313" y="0"/>
                      <a:pt x="309" y="0"/>
                      <a:pt x="309" y="3"/>
                    </a:cubicBezTo>
                    <a:cubicBezTo>
                      <a:pt x="298" y="85"/>
                      <a:pt x="246" y="102"/>
                      <a:pt x="246" y="159"/>
                    </a:cubicBezTo>
                    <a:cubicBezTo>
                      <a:pt x="246" y="195"/>
                      <a:pt x="276" y="223"/>
                      <a:pt x="311" y="223"/>
                    </a:cubicBezTo>
                    <a:cubicBezTo>
                      <a:pt x="346" y="223"/>
                      <a:pt x="376" y="195"/>
                      <a:pt x="376" y="159"/>
                    </a:cubicBezTo>
                    <a:cubicBezTo>
                      <a:pt x="376" y="102"/>
                      <a:pt x="324" y="85"/>
                      <a:pt x="313" y="3"/>
                    </a:cubicBezTo>
                    <a:close/>
                    <a:moveTo>
                      <a:pt x="185" y="180"/>
                    </a:moveTo>
                    <a:cubicBezTo>
                      <a:pt x="175" y="263"/>
                      <a:pt x="123" y="280"/>
                      <a:pt x="123" y="337"/>
                    </a:cubicBezTo>
                    <a:cubicBezTo>
                      <a:pt x="123" y="372"/>
                      <a:pt x="153" y="401"/>
                      <a:pt x="188" y="401"/>
                    </a:cubicBezTo>
                    <a:cubicBezTo>
                      <a:pt x="223" y="401"/>
                      <a:pt x="253" y="372"/>
                      <a:pt x="253" y="337"/>
                    </a:cubicBezTo>
                    <a:cubicBezTo>
                      <a:pt x="253" y="280"/>
                      <a:pt x="200" y="263"/>
                      <a:pt x="190" y="180"/>
                    </a:cubicBezTo>
                    <a:cubicBezTo>
                      <a:pt x="190" y="178"/>
                      <a:pt x="186" y="178"/>
                      <a:pt x="185" y="18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>
                <a:noFill/>
              </a:ln>
            </p:spPr>
            <p:txBody>
              <a:bodyPr lIns="68580" tIns="34290" rIns="68580" bIns="3429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5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1" name="Freeform 26"/>
              <p:cNvSpPr>
                <a:spLocks noChangeAspect="1"/>
              </p:cNvSpPr>
              <p:nvPr/>
            </p:nvSpPr>
            <p:spPr bwMode="auto">
              <a:xfrm>
                <a:off x="8890" y="5692"/>
                <a:ext cx="287" cy="297"/>
              </a:xfrm>
              <a:custGeom>
                <a:avLst/>
                <a:gdLst>
                  <a:gd name="T0" fmla="*/ 103 w 274"/>
                  <a:gd name="T1" fmla="*/ 284 h 284"/>
                  <a:gd name="T2" fmla="*/ 80 w 274"/>
                  <a:gd name="T3" fmla="*/ 273 h 284"/>
                  <a:gd name="T4" fmla="*/ 9 w 274"/>
                  <a:gd name="T5" fmla="*/ 178 h 284"/>
                  <a:gd name="T6" fmla="*/ 14 w 274"/>
                  <a:gd name="T7" fmla="*/ 139 h 284"/>
                  <a:gd name="T8" fmla="*/ 53 w 274"/>
                  <a:gd name="T9" fmla="*/ 145 h 284"/>
                  <a:gd name="T10" fmla="*/ 100 w 274"/>
                  <a:gd name="T11" fmla="*/ 207 h 284"/>
                  <a:gd name="T12" fmla="*/ 219 w 274"/>
                  <a:gd name="T13" fmla="*/ 17 h 284"/>
                  <a:gd name="T14" fmla="*/ 257 w 274"/>
                  <a:gd name="T15" fmla="*/ 8 h 284"/>
                  <a:gd name="T16" fmla="*/ 266 w 274"/>
                  <a:gd name="T17" fmla="*/ 47 h 284"/>
                  <a:gd name="T18" fmla="*/ 126 w 274"/>
                  <a:gd name="T19" fmla="*/ 271 h 284"/>
                  <a:gd name="T20" fmla="*/ 104 w 274"/>
                  <a:gd name="T21" fmla="*/ 284 h 284"/>
                  <a:gd name="T22" fmla="*/ 103 w 274"/>
                  <a:gd name="T23" fmla="*/ 284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4" h="284">
                    <a:moveTo>
                      <a:pt x="103" y="284"/>
                    </a:moveTo>
                    <a:cubicBezTo>
                      <a:pt x="94" y="284"/>
                      <a:pt x="86" y="280"/>
                      <a:pt x="80" y="273"/>
                    </a:cubicBezTo>
                    <a:cubicBezTo>
                      <a:pt x="9" y="178"/>
                      <a:pt x="9" y="178"/>
                      <a:pt x="9" y="178"/>
                    </a:cubicBezTo>
                    <a:cubicBezTo>
                      <a:pt x="0" y="166"/>
                      <a:pt x="2" y="149"/>
                      <a:pt x="14" y="139"/>
                    </a:cubicBezTo>
                    <a:cubicBezTo>
                      <a:pt x="27" y="130"/>
                      <a:pt x="44" y="133"/>
                      <a:pt x="53" y="145"/>
                    </a:cubicBezTo>
                    <a:cubicBezTo>
                      <a:pt x="100" y="207"/>
                      <a:pt x="100" y="207"/>
                      <a:pt x="100" y="207"/>
                    </a:cubicBezTo>
                    <a:cubicBezTo>
                      <a:pt x="219" y="17"/>
                      <a:pt x="219" y="17"/>
                      <a:pt x="219" y="17"/>
                    </a:cubicBezTo>
                    <a:cubicBezTo>
                      <a:pt x="227" y="4"/>
                      <a:pt x="244" y="0"/>
                      <a:pt x="257" y="8"/>
                    </a:cubicBezTo>
                    <a:cubicBezTo>
                      <a:pt x="270" y="16"/>
                      <a:pt x="274" y="33"/>
                      <a:pt x="266" y="47"/>
                    </a:cubicBezTo>
                    <a:cubicBezTo>
                      <a:pt x="126" y="271"/>
                      <a:pt x="126" y="271"/>
                      <a:pt x="126" y="271"/>
                    </a:cubicBezTo>
                    <a:cubicBezTo>
                      <a:pt x="121" y="279"/>
                      <a:pt x="113" y="283"/>
                      <a:pt x="104" y="284"/>
                    </a:cubicBezTo>
                    <a:cubicBezTo>
                      <a:pt x="104" y="284"/>
                      <a:pt x="103" y="284"/>
                      <a:pt x="103" y="284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>
                <a:noFill/>
              </a:ln>
            </p:spPr>
            <p:txBody>
              <a:bodyPr lIns="68580" tIns="34290" rIns="68580" bIns="3429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5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2" name="Freeform 442"/>
              <p:cNvSpPr>
                <a:spLocks noEditPoints="1"/>
              </p:cNvSpPr>
              <p:nvPr/>
            </p:nvSpPr>
            <p:spPr bwMode="auto">
              <a:xfrm>
                <a:off x="6120" y="5712"/>
                <a:ext cx="305" cy="262"/>
              </a:xfrm>
              <a:custGeom>
                <a:avLst/>
                <a:gdLst>
                  <a:gd name="T0" fmla="*/ 278 w 288"/>
                  <a:gd name="T1" fmla="*/ 0 h 246"/>
                  <a:gd name="T2" fmla="*/ 52 w 288"/>
                  <a:gd name="T3" fmla="*/ 0 h 246"/>
                  <a:gd name="T4" fmla="*/ 42 w 288"/>
                  <a:gd name="T5" fmla="*/ 10 h 246"/>
                  <a:gd name="T6" fmla="*/ 42 w 288"/>
                  <a:gd name="T7" fmla="*/ 43 h 246"/>
                  <a:gd name="T8" fmla="*/ 10 w 288"/>
                  <a:gd name="T9" fmla="*/ 43 h 246"/>
                  <a:gd name="T10" fmla="*/ 0 w 288"/>
                  <a:gd name="T11" fmla="*/ 53 h 246"/>
                  <a:gd name="T12" fmla="*/ 0 w 288"/>
                  <a:gd name="T13" fmla="*/ 219 h 246"/>
                  <a:gd name="T14" fmla="*/ 27 w 288"/>
                  <a:gd name="T15" fmla="*/ 246 h 246"/>
                  <a:gd name="T16" fmla="*/ 52 w 288"/>
                  <a:gd name="T17" fmla="*/ 246 h 246"/>
                  <a:gd name="T18" fmla="*/ 241 w 288"/>
                  <a:gd name="T19" fmla="*/ 246 h 246"/>
                  <a:gd name="T20" fmla="*/ 278 w 288"/>
                  <a:gd name="T21" fmla="*/ 246 h 246"/>
                  <a:gd name="T22" fmla="*/ 288 w 288"/>
                  <a:gd name="T23" fmla="*/ 236 h 246"/>
                  <a:gd name="T24" fmla="*/ 288 w 288"/>
                  <a:gd name="T25" fmla="*/ 10 h 246"/>
                  <a:gd name="T26" fmla="*/ 278 w 288"/>
                  <a:gd name="T27" fmla="*/ 0 h 246"/>
                  <a:gd name="T28" fmla="*/ 271 w 288"/>
                  <a:gd name="T29" fmla="*/ 229 h 246"/>
                  <a:gd name="T30" fmla="*/ 241 w 288"/>
                  <a:gd name="T31" fmla="*/ 229 h 246"/>
                  <a:gd name="T32" fmla="*/ 52 w 288"/>
                  <a:gd name="T33" fmla="*/ 229 h 246"/>
                  <a:gd name="T34" fmla="*/ 27 w 288"/>
                  <a:gd name="T35" fmla="*/ 229 h 246"/>
                  <a:gd name="T36" fmla="*/ 17 w 288"/>
                  <a:gd name="T37" fmla="*/ 219 h 246"/>
                  <a:gd name="T38" fmla="*/ 17 w 288"/>
                  <a:gd name="T39" fmla="*/ 60 h 246"/>
                  <a:gd name="T40" fmla="*/ 42 w 288"/>
                  <a:gd name="T41" fmla="*/ 60 h 246"/>
                  <a:gd name="T42" fmla="*/ 42 w 288"/>
                  <a:gd name="T43" fmla="*/ 214 h 246"/>
                  <a:gd name="T44" fmla="*/ 59 w 288"/>
                  <a:gd name="T45" fmla="*/ 214 h 246"/>
                  <a:gd name="T46" fmla="*/ 59 w 288"/>
                  <a:gd name="T47" fmla="*/ 60 h 246"/>
                  <a:gd name="T48" fmla="*/ 59 w 288"/>
                  <a:gd name="T49" fmla="*/ 60 h 246"/>
                  <a:gd name="T50" fmla="*/ 59 w 288"/>
                  <a:gd name="T51" fmla="*/ 43 h 246"/>
                  <a:gd name="T52" fmla="*/ 59 w 288"/>
                  <a:gd name="T53" fmla="*/ 17 h 246"/>
                  <a:gd name="T54" fmla="*/ 271 w 288"/>
                  <a:gd name="T55" fmla="*/ 17 h 246"/>
                  <a:gd name="T56" fmla="*/ 271 w 288"/>
                  <a:gd name="T57" fmla="*/ 229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88" h="246">
                    <a:moveTo>
                      <a:pt x="278" y="0"/>
                    </a:moveTo>
                    <a:cubicBezTo>
                      <a:pt x="52" y="0"/>
                      <a:pt x="52" y="0"/>
                      <a:pt x="52" y="0"/>
                    </a:cubicBezTo>
                    <a:cubicBezTo>
                      <a:pt x="44" y="0"/>
                      <a:pt x="42" y="2"/>
                      <a:pt x="42" y="10"/>
                    </a:cubicBezTo>
                    <a:cubicBezTo>
                      <a:pt x="42" y="43"/>
                      <a:pt x="42" y="43"/>
                      <a:pt x="42" y="43"/>
                    </a:cubicBezTo>
                    <a:cubicBezTo>
                      <a:pt x="10" y="43"/>
                      <a:pt x="10" y="43"/>
                      <a:pt x="10" y="43"/>
                    </a:cubicBezTo>
                    <a:cubicBezTo>
                      <a:pt x="2" y="43"/>
                      <a:pt x="0" y="45"/>
                      <a:pt x="0" y="53"/>
                    </a:cubicBezTo>
                    <a:cubicBezTo>
                      <a:pt x="0" y="219"/>
                      <a:pt x="0" y="219"/>
                      <a:pt x="0" y="219"/>
                    </a:cubicBezTo>
                    <a:cubicBezTo>
                      <a:pt x="0" y="231"/>
                      <a:pt x="14" y="246"/>
                      <a:pt x="27" y="246"/>
                    </a:cubicBezTo>
                    <a:cubicBezTo>
                      <a:pt x="52" y="246"/>
                      <a:pt x="52" y="246"/>
                      <a:pt x="52" y="246"/>
                    </a:cubicBezTo>
                    <a:cubicBezTo>
                      <a:pt x="241" y="246"/>
                      <a:pt x="241" y="246"/>
                      <a:pt x="241" y="246"/>
                    </a:cubicBezTo>
                    <a:cubicBezTo>
                      <a:pt x="278" y="246"/>
                      <a:pt x="278" y="246"/>
                      <a:pt x="278" y="246"/>
                    </a:cubicBezTo>
                    <a:cubicBezTo>
                      <a:pt x="286" y="246"/>
                      <a:pt x="288" y="244"/>
                      <a:pt x="288" y="236"/>
                    </a:cubicBezTo>
                    <a:cubicBezTo>
                      <a:pt x="288" y="10"/>
                      <a:pt x="288" y="10"/>
                      <a:pt x="288" y="10"/>
                    </a:cubicBezTo>
                    <a:cubicBezTo>
                      <a:pt x="288" y="2"/>
                      <a:pt x="286" y="0"/>
                      <a:pt x="278" y="0"/>
                    </a:cubicBezTo>
                    <a:close/>
                    <a:moveTo>
                      <a:pt x="271" y="229"/>
                    </a:moveTo>
                    <a:cubicBezTo>
                      <a:pt x="241" y="229"/>
                      <a:pt x="241" y="229"/>
                      <a:pt x="241" y="229"/>
                    </a:cubicBezTo>
                    <a:cubicBezTo>
                      <a:pt x="52" y="229"/>
                      <a:pt x="52" y="229"/>
                      <a:pt x="52" y="229"/>
                    </a:cubicBezTo>
                    <a:cubicBezTo>
                      <a:pt x="27" y="229"/>
                      <a:pt x="27" y="229"/>
                      <a:pt x="27" y="229"/>
                    </a:cubicBezTo>
                    <a:cubicBezTo>
                      <a:pt x="24" y="229"/>
                      <a:pt x="17" y="222"/>
                      <a:pt x="17" y="219"/>
                    </a:cubicBezTo>
                    <a:cubicBezTo>
                      <a:pt x="17" y="60"/>
                      <a:pt x="17" y="60"/>
                      <a:pt x="17" y="60"/>
                    </a:cubicBezTo>
                    <a:cubicBezTo>
                      <a:pt x="42" y="60"/>
                      <a:pt x="42" y="60"/>
                      <a:pt x="42" y="60"/>
                    </a:cubicBezTo>
                    <a:cubicBezTo>
                      <a:pt x="42" y="214"/>
                      <a:pt x="42" y="214"/>
                      <a:pt x="42" y="214"/>
                    </a:cubicBezTo>
                    <a:cubicBezTo>
                      <a:pt x="59" y="214"/>
                      <a:pt x="59" y="214"/>
                      <a:pt x="59" y="214"/>
                    </a:cubicBezTo>
                    <a:cubicBezTo>
                      <a:pt x="59" y="60"/>
                      <a:pt x="59" y="60"/>
                      <a:pt x="59" y="60"/>
                    </a:cubicBezTo>
                    <a:cubicBezTo>
                      <a:pt x="59" y="60"/>
                      <a:pt x="59" y="60"/>
                      <a:pt x="59" y="60"/>
                    </a:cubicBezTo>
                    <a:cubicBezTo>
                      <a:pt x="59" y="43"/>
                      <a:pt x="59" y="43"/>
                      <a:pt x="59" y="43"/>
                    </a:cubicBezTo>
                    <a:cubicBezTo>
                      <a:pt x="59" y="17"/>
                      <a:pt x="59" y="17"/>
                      <a:pt x="59" y="17"/>
                    </a:cubicBezTo>
                    <a:cubicBezTo>
                      <a:pt x="271" y="17"/>
                      <a:pt x="271" y="17"/>
                      <a:pt x="271" y="17"/>
                    </a:cubicBezTo>
                    <a:lnTo>
                      <a:pt x="271" y="229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lIns="68580" tIns="34290" rIns="68580" bIns="3429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3" name="Rectangle 443"/>
              <p:cNvSpPr>
                <a:spLocks noChangeArrowheads="1"/>
              </p:cNvSpPr>
              <p:nvPr/>
            </p:nvSpPr>
            <p:spPr bwMode="auto">
              <a:xfrm>
                <a:off x="6207" y="5755"/>
                <a:ext cx="80" cy="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lIns="68580" tIns="34290" rIns="68580" bIns="3429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4" name="Rectangle 444"/>
              <p:cNvSpPr>
                <a:spLocks noChangeArrowheads="1"/>
              </p:cNvSpPr>
              <p:nvPr/>
            </p:nvSpPr>
            <p:spPr bwMode="auto">
              <a:xfrm>
                <a:off x="6312" y="5767"/>
                <a:ext cx="67" cy="1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lIns="68580" tIns="34290" rIns="68580" bIns="3429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5" name="Rectangle 445"/>
              <p:cNvSpPr>
                <a:spLocks noChangeArrowheads="1"/>
              </p:cNvSpPr>
              <p:nvPr/>
            </p:nvSpPr>
            <p:spPr bwMode="auto">
              <a:xfrm>
                <a:off x="6312" y="5807"/>
                <a:ext cx="67" cy="1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lIns="68580" tIns="34290" rIns="68580" bIns="3429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6" name="Rectangle 446"/>
              <p:cNvSpPr>
                <a:spLocks noChangeArrowheads="1"/>
              </p:cNvSpPr>
              <p:nvPr/>
            </p:nvSpPr>
            <p:spPr bwMode="auto">
              <a:xfrm>
                <a:off x="6207" y="5865"/>
                <a:ext cx="172" cy="1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lIns="68580" tIns="34290" rIns="68580" bIns="3429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7" name="Rectangle 447"/>
              <p:cNvSpPr>
                <a:spLocks noChangeArrowheads="1"/>
              </p:cNvSpPr>
              <p:nvPr/>
            </p:nvSpPr>
            <p:spPr bwMode="auto">
              <a:xfrm>
                <a:off x="6207" y="5907"/>
                <a:ext cx="172" cy="1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lIns="68580" tIns="34290" rIns="68580" bIns="3429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8" name="Oval 56"/>
              <p:cNvSpPr>
                <a:spLocks noChangeArrowheads="1"/>
              </p:cNvSpPr>
              <p:nvPr/>
            </p:nvSpPr>
            <p:spPr bwMode="auto">
              <a:xfrm>
                <a:off x="7407" y="5665"/>
                <a:ext cx="357" cy="357"/>
              </a:xfrm>
              <a:prstGeom prst="ellipse">
                <a:avLst/>
              </a:prstGeom>
              <a:noFill/>
              <a:ln w="30163" cap="rnd">
                <a:solidFill>
                  <a:srgbClr val="FFFFFF"/>
                </a:solidFill>
                <a:prstDash val="solid"/>
                <a:round/>
              </a:ln>
            </p:spPr>
            <p:txBody>
              <a:bodyPr lIns="60222" tIns="30111" rIns="60222" bIns="3011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185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9" name="Freeform 57"/>
              <p:cNvSpPr/>
              <p:nvPr/>
            </p:nvSpPr>
            <p:spPr bwMode="auto">
              <a:xfrm>
                <a:off x="7462" y="5712"/>
                <a:ext cx="185" cy="167"/>
              </a:xfrm>
              <a:custGeom>
                <a:avLst/>
                <a:gdLst>
                  <a:gd name="T0" fmla="*/ 8 w 95"/>
                  <a:gd name="T1" fmla="*/ 33 h 87"/>
                  <a:gd name="T2" fmla="*/ 29 w 95"/>
                  <a:gd name="T3" fmla="*/ 74 h 87"/>
                  <a:gd name="T4" fmla="*/ 57 w 95"/>
                  <a:gd name="T5" fmla="*/ 85 h 87"/>
                  <a:gd name="T6" fmla="*/ 54 w 95"/>
                  <a:gd name="T7" fmla="*/ 81 h 87"/>
                  <a:gd name="T8" fmla="*/ 48 w 95"/>
                  <a:gd name="T9" fmla="*/ 76 h 87"/>
                  <a:gd name="T10" fmla="*/ 45 w 95"/>
                  <a:gd name="T11" fmla="*/ 67 h 87"/>
                  <a:gd name="T12" fmla="*/ 36 w 95"/>
                  <a:gd name="T13" fmla="*/ 64 h 87"/>
                  <a:gd name="T14" fmla="*/ 45 w 95"/>
                  <a:gd name="T15" fmla="*/ 52 h 87"/>
                  <a:gd name="T16" fmla="*/ 71 w 95"/>
                  <a:gd name="T17" fmla="*/ 33 h 87"/>
                  <a:gd name="T18" fmla="*/ 43 w 95"/>
                  <a:gd name="T19" fmla="*/ 3 h 87"/>
                  <a:gd name="T20" fmla="*/ 6 w 95"/>
                  <a:gd name="T21" fmla="*/ 14 h 87"/>
                  <a:gd name="T22" fmla="*/ 8 w 95"/>
                  <a:gd name="T23" fmla="*/ 3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5" h="87">
                    <a:moveTo>
                      <a:pt x="8" y="33"/>
                    </a:moveTo>
                    <a:cubicBezTo>
                      <a:pt x="4" y="44"/>
                      <a:pt x="7" y="61"/>
                      <a:pt x="29" y="74"/>
                    </a:cubicBezTo>
                    <a:cubicBezTo>
                      <a:pt x="51" y="86"/>
                      <a:pt x="55" y="83"/>
                      <a:pt x="57" y="85"/>
                    </a:cubicBezTo>
                    <a:cubicBezTo>
                      <a:pt x="59" y="87"/>
                      <a:pt x="53" y="87"/>
                      <a:pt x="54" y="81"/>
                    </a:cubicBezTo>
                    <a:cubicBezTo>
                      <a:pt x="55" y="75"/>
                      <a:pt x="51" y="76"/>
                      <a:pt x="48" y="76"/>
                    </a:cubicBezTo>
                    <a:cubicBezTo>
                      <a:pt x="45" y="76"/>
                      <a:pt x="44" y="70"/>
                      <a:pt x="45" y="67"/>
                    </a:cubicBezTo>
                    <a:cubicBezTo>
                      <a:pt x="46" y="63"/>
                      <a:pt x="41" y="71"/>
                      <a:pt x="36" y="64"/>
                    </a:cubicBezTo>
                    <a:cubicBezTo>
                      <a:pt x="32" y="56"/>
                      <a:pt x="39" y="50"/>
                      <a:pt x="45" y="52"/>
                    </a:cubicBezTo>
                    <a:cubicBezTo>
                      <a:pt x="61" y="57"/>
                      <a:pt x="59" y="43"/>
                      <a:pt x="71" y="33"/>
                    </a:cubicBezTo>
                    <a:cubicBezTo>
                      <a:pt x="95" y="15"/>
                      <a:pt x="60" y="5"/>
                      <a:pt x="43" y="3"/>
                    </a:cubicBezTo>
                    <a:cubicBezTo>
                      <a:pt x="25" y="0"/>
                      <a:pt x="0" y="7"/>
                      <a:pt x="6" y="14"/>
                    </a:cubicBezTo>
                    <a:cubicBezTo>
                      <a:pt x="12" y="20"/>
                      <a:pt x="9" y="30"/>
                      <a:pt x="8" y="33"/>
                    </a:cubicBezTo>
                    <a:close/>
                  </a:path>
                </a:pathLst>
              </a:custGeom>
              <a:noFill/>
              <a:ln w="30163" cap="rnd">
                <a:solidFill>
                  <a:srgbClr val="FFFFFF"/>
                </a:solidFill>
                <a:prstDash val="solid"/>
                <a:round/>
              </a:ln>
            </p:spPr>
            <p:txBody>
              <a:bodyPr lIns="60222" tIns="30111" rIns="60222" bIns="3011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185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0" name="Freeform 58"/>
              <p:cNvSpPr/>
              <p:nvPr/>
            </p:nvSpPr>
            <p:spPr bwMode="auto">
              <a:xfrm>
                <a:off x="7560" y="5842"/>
                <a:ext cx="142" cy="162"/>
              </a:xfrm>
              <a:custGeom>
                <a:avLst/>
                <a:gdLst>
                  <a:gd name="T0" fmla="*/ 12 w 73"/>
                  <a:gd name="T1" fmla="*/ 32 h 85"/>
                  <a:gd name="T2" fmla="*/ 12 w 73"/>
                  <a:gd name="T3" fmla="*/ 45 h 85"/>
                  <a:gd name="T4" fmla="*/ 25 w 73"/>
                  <a:gd name="T5" fmla="*/ 58 h 85"/>
                  <a:gd name="T6" fmla="*/ 19 w 73"/>
                  <a:gd name="T7" fmla="*/ 80 h 85"/>
                  <a:gd name="T8" fmla="*/ 45 w 73"/>
                  <a:gd name="T9" fmla="*/ 66 h 85"/>
                  <a:gd name="T10" fmla="*/ 66 w 73"/>
                  <a:gd name="T11" fmla="*/ 37 h 85"/>
                  <a:gd name="T12" fmla="*/ 54 w 73"/>
                  <a:gd name="T13" fmla="*/ 24 h 85"/>
                  <a:gd name="T14" fmla="*/ 24 w 73"/>
                  <a:gd name="T15" fmla="*/ 11 h 85"/>
                  <a:gd name="T16" fmla="*/ 12 w 73"/>
                  <a:gd name="T17" fmla="*/ 32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3" h="85">
                    <a:moveTo>
                      <a:pt x="12" y="32"/>
                    </a:moveTo>
                    <a:cubicBezTo>
                      <a:pt x="10" y="43"/>
                      <a:pt x="0" y="34"/>
                      <a:pt x="12" y="45"/>
                    </a:cubicBezTo>
                    <a:cubicBezTo>
                      <a:pt x="23" y="56"/>
                      <a:pt x="26" y="33"/>
                      <a:pt x="25" y="58"/>
                    </a:cubicBezTo>
                    <a:cubicBezTo>
                      <a:pt x="23" y="83"/>
                      <a:pt x="2" y="85"/>
                      <a:pt x="19" y="80"/>
                    </a:cubicBezTo>
                    <a:cubicBezTo>
                      <a:pt x="36" y="74"/>
                      <a:pt x="33" y="79"/>
                      <a:pt x="45" y="66"/>
                    </a:cubicBezTo>
                    <a:cubicBezTo>
                      <a:pt x="58" y="54"/>
                      <a:pt x="60" y="47"/>
                      <a:pt x="66" y="37"/>
                    </a:cubicBezTo>
                    <a:cubicBezTo>
                      <a:pt x="73" y="27"/>
                      <a:pt x="62" y="31"/>
                      <a:pt x="54" y="24"/>
                    </a:cubicBezTo>
                    <a:cubicBezTo>
                      <a:pt x="47" y="17"/>
                      <a:pt x="34" y="0"/>
                      <a:pt x="24" y="11"/>
                    </a:cubicBezTo>
                    <a:cubicBezTo>
                      <a:pt x="14" y="21"/>
                      <a:pt x="12" y="32"/>
                      <a:pt x="12" y="32"/>
                    </a:cubicBezTo>
                    <a:close/>
                  </a:path>
                </a:pathLst>
              </a:custGeom>
              <a:noFill/>
              <a:ln w="30163" cap="rnd">
                <a:solidFill>
                  <a:srgbClr val="FFFFFF"/>
                </a:solidFill>
                <a:prstDash val="solid"/>
                <a:round/>
              </a:ln>
            </p:spPr>
            <p:txBody>
              <a:bodyPr lIns="60222" tIns="30111" rIns="60222" bIns="3011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185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1" name="Freeform 59"/>
              <p:cNvSpPr/>
              <p:nvPr/>
            </p:nvSpPr>
            <p:spPr bwMode="auto">
              <a:xfrm>
                <a:off x="7635" y="5675"/>
                <a:ext cx="122" cy="227"/>
              </a:xfrm>
              <a:custGeom>
                <a:avLst/>
                <a:gdLst>
                  <a:gd name="T0" fmla="*/ 0 w 63"/>
                  <a:gd name="T1" fmla="*/ 0 h 119"/>
                  <a:gd name="T2" fmla="*/ 11 w 63"/>
                  <a:gd name="T3" fmla="*/ 30 h 119"/>
                  <a:gd name="T4" fmla="*/ 46 w 63"/>
                  <a:gd name="T5" fmla="*/ 54 h 119"/>
                  <a:gd name="T6" fmla="*/ 54 w 63"/>
                  <a:gd name="T7" fmla="*/ 81 h 119"/>
                  <a:gd name="T8" fmla="*/ 52 w 63"/>
                  <a:gd name="T9" fmla="*/ 111 h 119"/>
                  <a:gd name="T10" fmla="*/ 63 w 63"/>
                  <a:gd name="T11" fmla="*/ 113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" h="119">
                    <a:moveTo>
                      <a:pt x="0" y="0"/>
                    </a:moveTo>
                    <a:cubicBezTo>
                      <a:pt x="0" y="6"/>
                      <a:pt x="3" y="22"/>
                      <a:pt x="11" y="30"/>
                    </a:cubicBezTo>
                    <a:cubicBezTo>
                      <a:pt x="19" y="37"/>
                      <a:pt x="45" y="44"/>
                      <a:pt x="46" y="54"/>
                    </a:cubicBezTo>
                    <a:cubicBezTo>
                      <a:pt x="47" y="64"/>
                      <a:pt x="58" y="71"/>
                      <a:pt x="54" y="81"/>
                    </a:cubicBezTo>
                    <a:cubicBezTo>
                      <a:pt x="50" y="90"/>
                      <a:pt x="42" y="103"/>
                      <a:pt x="52" y="111"/>
                    </a:cubicBezTo>
                    <a:cubicBezTo>
                      <a:pt x="61" y="119"/>
                      <a:pt x="63" y="113"/>
                      <a:pt x="63" y="113"/>
                    </a:cubicBezTo>
                  </a:path>
                </a:pathLst>
              </a:custGeom>
              <a:noFill/>
              <a:ln w="30163" cap="rnd">
                <a:solidFill>
                  <a:srgbClr val="FFFFFF"/>
                </a:solidFill>
                <a:prstDash val="solid"/>
                <a:round/>
              </a:ln>
            </p:spPr>
            <p:txBody>
              <a:bodyPr lIns="60222" tIns="30111" rIns="60222" bIns="3011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185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22" name="TextBox 13"/>
            <p:cNvSpPr txBox="1"/>
            <p:nvPr/>
          </p:nvSpPr>
          <p:spPr>
            <a:xfrm>
              <a:off x="5348" y="3510"/>
              <a:ext cx="3233" cy="632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marL="0" marR="0" lvl="0" indent="0" algn="l" defTabSz="912495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445469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拿出手机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9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4" name="TextBox 13"/>
            <p:cNvSpPr txBox="1"/>
            <p:nvPr/>
          </p:nvSpPr>
          <p:spPr>
            <a:xfrm>
              <a:off x="10035" y="3388"/>
              <a:ext cx="3188" cy="632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marL="0" marR="0" lvl="0" indent="0" algn="l" defTabSz="912495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445469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扫描图书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5469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6" name="TextBox 13"/>
            <p:cNvSpPr txBox="1"/>
            <p:nvPr/>
          </p:nvSpPr>
          <p:spPr>
            <a:xfrm>
              <a:off x="13803" y="5238"/>
              <a:ext cx="1740" cy="1222"/>
            </a:xfrm>
            <a:prstGeom prst="rect">
              <a:avLst/>
            </a:prstGeom>
            <a:noFill/>
          </p:spPr>
          <p:txBody>
            <a:bodyPr lIns="0" tIns="0" rIns="0" bIns="0">
              <a:spAutoFit/>
            </a:bodyPr>
            <a:lstStyle/>
            <a:p>
              <a:pPr marL="0" marR="0" lvl="0" indent="0" algn="l" defTabSz="912495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445469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阅读图书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5469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8" name="TextBox 13"/>
            <p:cNvSpPr txBox="1"/>
            <p:nvPr/>
          </p:nvSpPr>
          <p:spPr>
            <a:xfrm>
              <a:off x="2778" y="5238"/>
              <a:ext cx="1738" cy="1222"/>
            </a:xfrm>
            <a:prstGeom prst="rect">
              <a:avLst/>
            </a:prstGeom>
            <a:noFill/>
          </p:spPr>
          <p:txBody>
            <a:bodyPr lIns="0" tIns="0" rIns="0" bIns="0">
              <a:spAutoFit/>
            </a:bodyPr>
            <a:lstStyle/>
            <a:p>
              <a:pPr marL="0" marR="0" lvl="0" indent="0" algn="l" defTabSz="912495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445469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选择图书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5469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5842" name="TextBox 1"/>
          <p:cNvSpPr txBox="1"/>
          <p:nvPr/>
        </p:nvSpPr>
        <p:spPr>
          <a:xfrm>
            <a:off x="1208617" y="499533"/>
            <a:ext cx="9406467" cy="5766435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p>
            <a:pPr lvl="0" fontAlgn="base">
              <a:lnSpc>
                <a:spcPct val="125000"/>
              </a:lnSpc>
            </a:pPr>
            <a:r>
              <a:rPr lang="zh-CN" altLang="en-US" sz="4265" b="1" strike="noStrike" noProof="1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超星集团亮点产品：</a:t>
            </a:r>
            <a:endParaRPr lang="zh-CN" altLang="en-US" sz="4265" b="1" strike="noStrike" noProof="1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  <a:p>
            <a:pPr lvl="0" fontAlgn="base">
              <a:lnSpc>
                <a:spcPct val="125000"/>
              </a:lnSpc>
            </a:pPr>
            <a:r>
              <a:rPr lang="zh-CN" altLang="en-US" sz="3200" b="1" strike="noStrike" noProof="1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一、超星电子书：     </a:t>
            </a:r>
            <a:r>
              <a:rPr lang="en-US" altLang="zh-CN" sz="3200" b="1" u="sng" strike="noStrike" noProof="1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www.sslibrary.com</a:t>
            </a:r>
            <a:endParaRPr lang="en-US" altLang="zh-CN" sz="3200" b="1" u="sng" strike="noStrike" noProof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fontAlgn="base">
              <a:lnSpc>
                <a:spcPct val="125000"/>
              </a:lnSpc>
            </a:pPr>
            <a:r>
              <a:rPr lang="zh-CN" altLang="en-US" sz="3200" b="1" strike="noStrike" noProof="1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二、读秀学术搜索：   </a:t>
            </a:r>
            <a:r>
              <a:rPr lang="en-US" altLang="zh-CN" sz="3200" b="1" u="sng" strike="noStrike" noProof="1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www.duxiu.com</a:t>
            </a:r>
            <a:endParaRPr lang="en-US" altLang="zh-CN" sz="3200" b="1" u="sng" strike="noStrike" noProof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fontAlgn="base">
              <a:lnSpc>
                <a:spcPct val="125000"/>
              </a:lnSpc>
            </a:pPr>
            <a:r>
              <a:rPr lang="zh-CN" altLang="en-US" sz="3200" b="1" strike="noStrike" noProof="1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三、百链云图书馆：   </a:t>
            </a:r>
            <a:r>
              <a:rPr lang="en-US" altLang="zh-CN" sz="3200" b="1" u="sng" strike="noStrike" noProof="1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www.blyun.com</a:t>
            </a:r>
            <a:endParaRPr lang="en-US" altLang="zh-CN" sz="3200" b="1" u="sng" strike="noStrike" noProof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fontAlgn="base">
              <a:lnSpc>
                <a:spcPct val="125000"/>
              </a:lnSpc>
            </a:pPr>
            <a:r>
              <a:rPr lang="zh-CN" altLang="en-US" sz="3200" b="1" strike="noStrike" noProof="1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四、超星学术视频：   </a:t>
            </a:r>
            <a:r>
              <a:rPr lang="en-US" altLang="zh-CN" sz="3200" b="1" u="sng" strike="noStrike" noProof="1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ssvideo.chaoxing.com</a:t>
            </a:r>
            <a:endParaRPr lang="en-US" altLang="zh-CN" sz="3200" b="1" u="sng" strike="noStrike" noProof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fontAlgn="base">
              <a:lnSpc>
                <a:spcPct val="125000"/>
              </a:lnSpc>
            </a:pPr>
            <a:r>
              <a:rPr lang="zh-CN" altLang="en-US" sz="3200" b="1" strike="noStrike" noProof="1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五、超星发现系统：   </a:t>
            </a:r>
            <a:r>
              <a:rPr lang="en-US" altLang="zh-CN" sz="3200" b="1" u="sng" strike="noStrike" noProof="1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ss.zhizhen.com</a:t>
            </a:r>
            <a:endParaRPr lang="en-US" altLang="zh-CN" sz="3200" b="1" u="sng" strike="noStrike" noProof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fontAlgn="base">
              <a:lnSpc>
                <a:spcPct val="125000"/>
              </a:lnSpc>
            </a:pPr>
            <a:r>
              <a:rPr lang="zh-CN" altLang="en-US" sz="3200" b="1" strike="noStrike" noProof="1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六、大雅相似度分析</a:t>
            </a:r>
            <a:r>
              <a:rPr lang="en-US" altLang="zh-CN" sz="3200" b="1" strike="noStrike" noProof="1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: </a:t>
            </a:r>
            <a:r>
              <a:rPr lang="en-US" altLang="zh-CN" sz="3200" b="1" u="sng" strike="noStrike" noProof="1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www.dayainfo.com</a:t>
            </a:r>
            <a:endParaRPr lang="en-US" altLang="zh-CN" sz="3200" b="1" u="sng" strike="noStrike" noProof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fontAlgn="base">
              <a:lnSpc>
                <a:spcPct val="125000"/>
              </a:lnSpc>
            </a:pPr>
            <a:r>
              <a:rPr lang="zh-CN" altLang="en-US" sz="3200" b="1" strike="noStrike" noProof="1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七、歌德电子书借阅机：就在你们图书馆！</a:t>
            </a:r>
            <a:r>
              <a:rPr lang="zh-CN" altLang="en-US" sz="2400" b="1" strike="noStrike" noProof="1" dirty="0">
                <a:latin typeface="+mn-ea"/>
                <a:ea typeface="+mn-ea"/>
                <a:cs typeface="+mn-ea"/>
              </a:rPr>
              <a:t>！</a:t>
            </a:r>
            <a:endParaRPr lang="en-US" altLang="x-none" sz="2400" b="1" strike="noStrike" noProof="1" dirty="0">
              <a:latin typeface="+mn-ea"/>
              <a:ea typeface="+mn-ea"/>
            </a:endParaRPr>
          </a:p>
          <a:p>
            <a:pPr lvl="0" eaLnBrk="1" fontAlgn="base" hangingPunct="1"/>
            <a:endParaRPr lang="en-US" altLang="x-none" sz="1300" b="1" strike="noStrike" noProof="1" dirty="0">
              <a:latin typeface="方正字迹-方正佩安体" pitchFamily="2" charset="-122"/>
              <a:ea typeface="方正字迹-方正佩安体" pitchFamily="2" charset="-122"/>
            </a:endParaRPr>
          </a:p>
          <a:p>
            <a:pPr lvl="0" eaLnBrk="1" fontAlgn="base" hangingPunct="1"/>
            <a:endParaRPr lang="en-US" altLang="x-none" sz="1300" b="1" strike="noStrike" noProof="1" dirty="0">
              <a:latin typeface="方正字迹-方正佩安体" pitchFamily="2" charset="-122"/>
              <a:ea typeface="方正字迹-方正佩安体" pitchFamily="2" charset="-122"/>
            </a:endParaRPr>
          </a:p>
          <a:p>
            <a:pPr lvl="0" eaLnBrk="1" fontAlgn="base" hangingPunct="1"/>
            <a:endParaRPr lang="zh-CN" altLang="en-US" sz="1300" b="1" strike="noStrike" noProof="1" dirty="0">
              <a:latin typeface="方正字迹-方正佩安体" pitchFamily="2" charset="-122"/>
              <a:ea typeface="方正字迹-方正佩安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charRg st="12" end="4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5842">
                                            <p:txEl>
                                              <p:charRg st="12" end="4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charRg st="43" end="6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5842">
                                            <p:txEl>
                                              <p:charRg st="43" end="6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charRg st="69" end="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5842">
                                            <p:txEl>
                                              <p:charRg st="69" end="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charRg st="95" end="12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5842">
                                            <p:txEl>
                                              <p:charRg st="95" end="12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charRg st="128" end="15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5842">
                                            <p:txEl>
                                              <p:charRg st="128" end="15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charRg st="155" end="18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35842">
                                            <p:txEl>
                                              <p:charRg st="155" end="18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charRg st="184" end="20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35842">
                                            <p:txEl>
                                              <p:charRg st="184" end="20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491970" y="4835565"/>
            <a:ext cx="6631200" cy="1015200"/>
          </a:xfrm>
        </p:spPr>
        <p:txBody>
          <a:bodyPr/>
          <a:lstStyle/>
          <a:p>
            <a:r>
              <a:rPr lang="en-US" altLang="zh-CN" smtClean="0"/>
              <a:t>谢 谢 聆 听</a:t>
            </a:r>
            <a:endParaRPr lang="en-US" altLang="zh-CN" smtClean="0"/>
          </a:p>
        </p:txBody>
      </p:sp>
      <p:grpSp>
        <p:nvGrpSpPr>
          <p:cNvPr id="3" name="组合 2"/>
          <p:cNvGrpSpPr/>
          <p:nvPr/>
        </p:nvGrpSpPr>
        <p:grpSpPr>
          <a:xfrm>
            <a:off x="4391660" y="650240"/>
            <a:ext cx="3119120" cy="3373120"/>
            <a:chOff x="6916" y="1024"/>
            <a:chExt cx="4912" cy="5312"/>
          </a:xfrm>
        </p:grpSpPr>
        <p:sp>
          <p:nvSpPr>
            <p:cNvPr id="4" name="菱形 3"/>
            <p:cNvSpPr/>
            <p:nvPr/>
          </p:nvSpPr>
          <p:spPr>
            <a:xfrm>
              <a:off x="7100" y="1792"/>
              <a:ext cx="4544" cy="4544"/>
            </a:xfrm>
            <a:prstGeom prst="diamond">
              <a:avLst/>
            </a:prstGeom>
            <a:solidFill>
              <a:schemeClr val="tx1"/>
            </a:solidFill>
            <a:ln w="38100"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</a:ln>
            <a:effectLst>
              <a:innerShdw blurRad="63500" dist="254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" name="菱形 4"/>
            <p:cNvSpPr/>
            <p:nvPr/>
          </p:nvSpPr>
          <p:spPr>
            <a:xfrm>
              <a:off x="6916" y="1024"/>
              <a:ext cx="4912" cy="4912"/>
            </a:xfrm>
            <a:prstGeom prst="diamond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>
                <a:rot lat="0" lon="0" rev="4800000"/>
              </a:lightRig>
            </a:scene3d>
            <a:sp3d>
              <a:bevelT w="63500" h="2540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7665" y="2905"/>
              <a:ext cx="3280" cy="1104"/>
            </a:xfrm>
            <a:prstGeom prst="rect">
              <a:avLst/>
            </a:prstGeom>
          </p:spPr>
          <p:txBody>
            <a:bodyPr wrap="none">
              <a:spAutoFit/>
            </a:bodyPr>
            <a:p>
              <a:r>
                <a:rPr lang="zh-CN" altLang="en-US" sz="3735" b="1" dirty="0">
                  <a:solidFill>
                    <a:schemeClr val="tx1"/>
                  </a:solidFill>
                  <a:effectLst>
                    <a:innerShdw blurRad="63500" dist="50800" dir="18900000">
                      <a:prstClr val="black">
                        <a:alpha val="50000"/>
                      </a:prstClr>
                    </a:inn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超星集团</a:t>
              </a:r>
              <a:endParaRPr lang="zh-CN" altLang="en-US" sz="3735" b="1" dirty="0">
                <a:solidFill>
                  <a:schemeClr val="tx1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  <p:custDataLst>
      <p:tags r:id="rId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0417" name="图片 34819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468120" y="281940"/>
            <a:ext cx="9404350" cy="6172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2" descr="C:\Users\DELL\Desktop\20160121113018.png20160121113018"/>
          <p:cNvPicPr>
            <a:picLocks noGrp="1" noChangeAspect="1"/>
          </p:cNvPicPr>
          <p:nvPr>
            <p:ph type="title"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28650" y="605155"/>
            <a:ext cx="10446385" cy="5789295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sp>
        <p:nvSpPr>
          <p:cNvPr id="17420" name="TextBox 8"/>
          <p:cNvSpPr txBox="1">
            <a:spLocks noChangeArrowheads="1"/>
          </p:cNvSpPr>
          <p:nvPr/>
        </p:nvSpPr>
        <p:spPr bwMode="auto">
          <a:xfrm>
            <a:off x="573088" y="1522413"/>
            <a:ext cx="1963737" cy="381000"/>
          </a:xfrm>
          <a:prstGeom prst="rect">
            <a:avLst/>
          </a:prstGeom>
          <a:noFill/>
          <a:ln w="41275">
            <a:solidFill>
              <a:schemeClr val="accent3">
                <a:lumMod val="75000"/>
              </a:schemeClr>
            </a:solidFill>
            <a:miter lim="800000"/>
          </a:ln>
        </p:spPr>
        <p:txBody>
          <a:bodyPr>
            <a:spAutoFit/>
          </a:bodyPr>
          <a:lstStyle/>
          <a:p>
            <a:pPr eaLnBrk="0" hangingPunct="0">
              <a:defRPr/>
            </a:pPr>
            <a:endParaRPr lang="zh-CN" altLang="en-US" i="1">
              <a:ea typeface="华文细黑"/>
              <a:cs typeface="华文细黑"/>
            </a:endParaRPr>
          </a:p>
        </p:txBody>
      </p:sp>
      <p:sp>
        <p:nvSpPr>
          <p:cNvPr id="2" name="圆角矩形标注 1"/>
          <p:cNvSpPr/>
          <p:nvPr/>
        </p:nvSpPr>
        <p:spPr>
          <a:xfrm>
            <a:off x="5641975" y="1252855"/>
            <a:ext cx="1789430" cy="487045"/>
          </a:xfrm>
          <a:prstGeom prst="wedgeRoundRectCallout">
            <a:avLst>
              <a:gd name="adj1" fmla="val -117175"/>
              <a:gd name="adj2" fmla="val 92242"/>
              <a:gd name="adj3" fmla="val 16667"/>
            </a:avLst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91313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zh-CN" altLang="en-US" sz="2000" b="1" i="1" dirty="0">
                <a:latin typeface="Arial" panose="020B0604020202020204" pitchFamily="34" charset="0"/>
                <a:ea typeface="华文细黑" pitchFamily="2" charset="-122"/>
              </a:rPr>
              <a:t>英文自动翻译</a:t>
            </a:r>
            <a:endParaRPr lang="zh-CN" altLang="en-US" sz="2000" b="1" i="1" dirty="0">
              <a:latin typeface="Arial" panose="020B0604020202020204" pitchFamily="34" charset="0"/>
              <a:ea typeface="华文细黑" pitchFamily="2" charset="-122"/>
            </a:endParaRPr>
          </a:p>
        </p:txBody>
      </p:sp>
      <p:sp>
        <p:nvSpPr>
          <p:cNvPr id="3" name="圆角矩形标注 2"/>
          <p:cNvSpPr/>
          <p:nvPr/>
        </p:nvSpPr>
        <p:spPr>
          <a:xfrm>
            <a:off x="5838825" y="2013585"/>
            <a:ext cx="1276985" cy="434340"/>
          </a:xfrm>
          <a:prstGeom prst="wedgeRoundRectCallout">
            <a:avLst>
              <a:gd name="adj1" fmla="val -160295"/>
              <a:gd name="adj2" fmla="val -7017"/>
              <a:gd name="adj3" fmla="val 16667"/>
            </a:avLst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313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zh-CN" altLang="en-US" sz="2000" b="1" i="1" dirty="0">
                <a:latin typeface="Arial" panose="020B0604020202020204" pitchFamily="34" charset="0"/>
                <a:ea typeface="华文细黑" pitchFamily="2" charset="-122"/>
              </a:rPr>
              <a:t>近义词</a:t>
            </a:r>
            <a:endParaRPr lang="zh-CN" altLang="en-US" sz="3200" dirty="0"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  <p:sp>
        <p:nvSpPr>
          <p:cNvPr id="4" name="圆角矩形标注 3"/>
          <p:cNvSpPr/>
          <p:nvPr/>
        </p:nvSpPr>
        <p:spPr>
          <a:xfrm>
            <a:off x="5062855" y="3146425"/>
            <a:ext cx="1750695" cy="501015"/>
          </a:xfrm>
          <a:prstGeom prst="wedgeRoundRectCallout">
            <a:avLst>
              <a:gd name="adj1" fmla="val -100525"/>
              <a:gd name="adj2" fmla="val -202198"/>
              <a:gd name="adj3" fmla="val 16667"/>
            </a:avLst>
          </a:prstGeom>
          <a:solidFill>
            <a:schemeClr val="tx1"/>
          </a:solidFill>
          <a:ln>
            <a:solidFill>
              <a:srgbClr val="0E567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313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zh-CN" altLang="en-US" sz="2000" b="1" i="1" dirty="0">
                <a:latin typeface="Arial" panose="020B0604020202020204" pitchFamily="34" charset="0"/>
                <a:ea typeface="华文细黑" pitchFamily="2" charset="-122"/>
              </a:rPr>
              <a:t>下位词</a:t>
            </a:r>
            <a:endParaRPr lang="zh-CN" altLang="en-US" sz="2000" b="1" i="1" dirty="0">
              <a:latin typeface="Arial" panose="020B0604020202020204" pitchFamily="34" charset="0"/>
              <a:ea typeface="华文细黑" pitchFamily="2" charset="-122"/>
            </a:endParaRPr>
          </a:p>
        </p:txBody>
      </p:sp>
      <p:sp>
        <p:nvSpPr>
          <p:cNvPr id="5" name="圆角矩形标注 4"/>
          <p:cNvSpPr/>
          <p:nvPr/>
        </p:nvSpPr>
        <p:spPr>
          <a:xfrm>
            <a:off x="8485188" y="908050"/>
            <a:ext cx="1828800" cy="579438"/>
          </a:xfrm>
          <a:prstGeom prst="wedgeRoundRectCallou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91313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zh-CN" altLang="en-US" sz="2000" b="1" i="1" dirty="0">
                <a:latin typeface="Arial" panose="020B0604020202020204" pitchFamily="34" charset="0"/>
                <a:ea typeface="华文细黑" pitchFamily="2" charset="-122"/>
              </a:rPr>
              <a:t>选择检索模式</a:t>
            </a:r>
            <a:endParaRPr lang="zh-CN" altLang="en-US" sz="2000" b="1" i="1" dirty="0">
              <a:latin typeface="Arial" panose="020B0604020202020204" pitchFamily="34" charset="0"/>
              <a:ea typeface="华文细黑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73405" y="1903730"/>
            <a:ext cx="1646555" cy="4300855"/>
          </a:xfrm>
          <a:prstGeom prst="rect">
            <a:avLst/>
          </a:prstGeom>
          <a:noFill/>
          <a:ln w="53975" cmpd="sng">
            <a:solidFill>
              <a:schemeClr val="accent3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457200" indent="-457200">
              <a:buFont typeface="Wingdings" panose="05000000000000000000" pitchFamily="2" charset="2"/>
              <a:buChar char="l"/>
              <a:defRPr/>
            </a:pPr>
            <a:endParaRPr lang="zh-CN" altLang="en-US" sz="3200" dirty="0"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8983980" y="1903730"/>
            <a:ext cx="1827530" cy="4491355"/>
          </a:xfrm>
          <a:prstGeom prst="rect">
            <a:avLst/>
          </a:prstGeom>
          <a:noFill/>
          <a:ln w="53975" cmpd="sng">
            <a:solidFill>
              <a:schemeClr val="accent3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457200" indent="-457200">
              <a:buFont typeface="Wingdings" panose="05000000000000000000" pitchFamily="2" charset="2"/>
              <a:buChar char="l"/>
              <a:defRPr/>
            </a:pPr>
            <a:endParaRPr lang="zh-CN" altLang="en-US" sz="3200" dirty="0"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7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20" grpId="0" bldLvl="0" animBg="1"/>
      <p:bldP spid="5" grpId="0" bldLvl="0" animBg="1"/>
      <p:bldP spid="7" grpId="0" bldLvl="0" animBg="1"/>
      <p:bldP spid="7" grpId="1" animBg="1"/>
      <p:bldP spid="7" grpId="2" animBg="1"/>
      <p:bldP spid="7" grpId="3" bldLvl="0" animBg="1"/>
      <p:bldP spid="8" grpId="0" bldLvl="0" animBg="1"/>
      <p:bldP spid="8" grpId="1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413" name="流程图: 过程 5"/>
          <p:cNvSpPr/>
          <p:nvPr/>
        </p:nvSpPr>
        <p:spPr>
          <a:xfrm>
            <a:off x="6019800" y="1905000"/>
            <a:ext cx="1295400" cy="304800"/>
          </a:xfrm>
          <a:prstGeom prst="flowChartProcess">
            <a:avLst/>
          </a:prstGeom>
          <a:noFill/>
          <a:ln w="254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anchor="t"/>
          <a:p>
            <a:pPr lvl="0" eaLnBrk="0" hangingPunct="0"/>
            <a:endParaRPr lang="zh-CN" altLang="en-US" sz="13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43010" name="组合 1"/>
          <p:cNvGrpSpPr/>
          <p:nvPr/>
        </p:nvGrpSpPr>
        <p:grpSpPr>
          <a:xfrm>
            <a:off x="1524000" y="76200"/>
            <a:ext cx="9144000" cy="6477000"/>
            <a:chOff x="-119" y="120"/>
            <a:chExt cx="14400" cy="10200"/>
          </a:xfrm>
        </p:grpSpPr>
        <p:pic>
          <p:nvPicPr>
            <p:cNvPr id="43011" name="图片 17409" descr="1213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-119" y="120"/>
              <a:ext cx="14400" cy="1020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43012" name="图片 2" descr="2016012113302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004" y="2041"/>
              <a:ext cx="3199" cy="6282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7411" name="流程图: 过程 3"/>
          <p:cNvSpPr/>
          <p:nvPr/>
        </p:nvSpPr>
        <p:spPr>
          <a:xfrm>
            <a:off x="7162800" y="1295400"/>
            <a:ext cx="2209800" cy="2514600"/>
          </a:xfrm>
          <a:prstGeom prst="flowChartProcess">
            <a:avLst/>
          </a:prstGeom>
          <a:noFill/>
          <a:ln w="254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anchor="t"/>
          <a:p>
            <a:pPr lvl="0" eaLnBrk="0" hangingPunct="0"/>
            <a:endParaRPr lang="zh-CN" altLang="en-US" sz="13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7412" name="流程图: 过程 4"/>
          <p:cNvSpPr/>
          <p:nvPr/>
        </p:nvSpPr>
        <p:spPr>
          <a:xfrm>
            <a:off x="1752600" y="4800600"/>
            <a:ext cx="5791200" cy="1752600"/>
          </a:xfrm>
          <a:prstGeom prst="flowChartProcess">
            <a:avLst/>
          </a:prstGeom>
          <a:noFill/>
          <a:ln w="254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anchor="t"/>
          <a:p>
            <a:pPr lvl="0" eaLnBrk="0" hangingPunct="0"/>
            <a:endParaRPr lang="zh-CN" altLang="en-US" sz="13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ldLvl="0" animBg="1"/>
      <p:bldP spid="17412" grpId="0" bldLvl="0" animBg="1"/>
      <p:bldP spid="17413" grpId="0" bldLvl="0" animBg="1"/>
    </p:bldLst>
  </p:timing>
</p:sld>
</file>

<file path=ppt/tags/tag1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13"/>
  <p:tag name="KSO_WM_UNIT_TYPE" val="l_i"/>
  <p:tag name="KSO_WM_UNIT_INDEX" val="1_1"/>
  <p:tag name="KSO_WM_UNIT_ID" val="custom160313_6*l_i*1_1"/>
  <p:tag name="KSO_WM_UNIT_CLEAR" val="1"/>
  <p:tag name="KSO_WM_UNIT_LAYERLEVEL" val="1_1"/>
  <p:tag name="KSO_WM_DIAGRAM_GROUP_CODE" val="l1-1"/>
</p:tagLst>
</file>

<file path=ppt/tags/tag10.xml><?xml version="1.0" encoding="utf-8"?>
<p:tagLst xmlns:p="http://schemas.openxmlformats.org/presentationml/2006/main">
  <p:tag name="KSO_WM_TEMPLATE_CATEGORY" val="custom"/>
  <p:tag name="KSO_WM_TEMPLATE_INDEX" val="160014"/>
</p:tagLst>
</file>

<file path=ppt/tags/tag11.xml><?xml version="1.0" encoding="utf-8"?>
<p:tagLst xmlns:p="http://schemas.openxmlformats.org/presentationml/2006/main">
  <p:tag name="KSO_WM_TEMPLATE_CATEGORY" val="custom"/>
  <p:tag name="KSO_WM_TEMPLATE_INDEX" val="160014"/>
</p:tagLst>
</file>

<file path=ppt/tags/tag12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13"/>
  <p:tag name="KSO_WM_UNIT_TYPE" val="l_i"/>
  <p:tag name="KSO_WM_UNIT_INDEX" val="1_1"/>
  <p:tag name="KSO_WM_UNIT_ID" val="custom160313_7*l_i*1_1"/>
  <p:tag name="KSO_WM_UNIT_CLEAR" val="1"/>
  <p:tag name="KSO_WM_UNIT_LAYERLEVEL" val="1_1"/>
  <p:tag name="KSO_WM_DIAGRAM_GROUP_CODE" val="l1-1"/>
</p:tagLst>
</file>

<file path=ppt/tags/tag13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13"/>
  <p:tag name="KSO_WM_UNIT_TYPE" val="l_i"/>
  <p:tag name="KSO_WM_UNIT_INDEX" val="1_2"/>
  <p:tag name="KSO_WM_UNIT_ID" val="custom160313_7*l_i*1_2"/>
  <p:tag name="KSO_WM_UNIT_CLEAR" val="1"/>
  <p:tag name="KSO_WM_UNIT_LAYERLEVEL" val="1_1"/>
  <p:tag name="KSO_WM_DIAGRAM_GROUP_CODE" val="l1-1"/>
</p:tagLst>
</file>

<file path=ppt/tags/tag14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13"/>
  <p:tag name="KSO_WM_UNIT_TYPE" val="a"/>
  <p:tag name="KSO_WM_UNIT_INDEX" val="1"/>
  <p:tag name="KSO_WM_UNIT_ID" val="custom160313_7*a*1"/>
  <p:tag name="KSO_WM_UNIT_CLEAR" val="1"/>
  <p:tag name="KSO_WM_UNIT_LAYERLEVEL" val="1"/>
  <p:tag name="KSO_WM_UNIT_VALUE" val="10"/>
  <p:tag name="KSO_WM_UNIT_ISCONTENTSTITLE" val="1"/>
  <p:tag name="KSO_WM_UNIT_HIGHLIGHT" val="0"/>
  <p:tag name="KSO_WM_UNIT_COMPATIBLE" val="0"/>
  <p:tag name="KSO_WM_UNIT_PRESET_TEXT" val="CONTENTS"/>
</p:tagLst>
</file>

<file path=ppt/tags/tag15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13"/>
  <p:tag name="KSO_WM_UNIT_TYPE" val="l_i"/>
  <p:tag name="KSO_WM_UNIT_INDEX" val="1_3"/>
  <p:tag name="KSO_WM_UNIT_ID" val="custom160313_7*l_i*1_3"/>
  <p:tag name="KSO_WM_UNIT_CLEAR" val="1"/>
  <p:tag name="KSO_WM_UNIT_LAYERLEVEL" val="1_1"/>
  <p:tag name="KSO_WM_DIAGRAM_GROUP_CODE" val="l1-1"/>
</p:tagLst>
</file>

<file path=ppt/tags/tag16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13"/>
  <p:tag name="KSO_WM_UNIT_TYPE" val="l_i"/>
  <p:tag name="KSO_WM_UNIT_INDEX" val="1_4"/>
  <p:tag name="KSO_WM_UNIT_ID" val="custom160313_7*l_i*1_4"/>
  <p:tag name="KSO_WM_UNIT_CLEAR" val="1"/>
  <p:tag name="KSO_WM_UNIT_LAYERLEVEL" val="1_1"/>
  <p:tag name="KSO_WM_DIAGRAM_GROUP_CODE" val="l1-1"/>
</p:tagLst>
</file>

<file path=ppt/tags/tag17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13"/>
  <p:tag name="KSO_WM_UNIT_TYPE" val="l_h_f"/>
  <p:tag name="KSO_WM_UNIT_INDEX" val="1_1_1"/>
  <p:tag name="KSO_WM_UNIT_ID" val="custom160313_7*l_h_f*1_1_1"/>
  <p:tag name="KSO_WM_UNIT_CLEAR" val="1"/>
  <p:tag name="KSO_WM_UNIT_LAYERLEVEL" val="1_1_1"/>
  <p:tag name="KSO_WM_UNIT_VALUE" val="30"/>
  <p:tag name="KSO_WM_UNIT_HIGHLIGHT" val="0"/>
  <p:tag name="KSO_WM_UNIT_COMPATIBLE" val="0"/>
  <p:tag name="KSO_WM_UNIT_PRESET_TEXT_INDEX" val="3"/>
  <p:tag name="KSO_WM_UNIT_PRESET_TEXT_LEN" val="17"/>
  <p:tag name="KSO_WM_DIAGRAM_GROUP_CODE" val="l1-1"/>
</p:tagLst>
</file>

<file path=ppt/tags/tag18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13"/>
  <p:tag name="KSO_WM_UNIT_TYPE" val="l_i"/>
  <p:tag name="KSO_WM_UNIT_INDEX" val="1_5"/>
  <p:tag name="KSO_WM_UNIT_ID" val="custom160313_7*l_i*1_5"/>
  <p:tag name="KSO_WM_UNIT_CLEAR" val="1"/>
  <p:tag name="KSO_WM_UNIT_LAYERLEVEL" val="1_1"/>
  <p:tag name="KSO_WM_DIAGRAM_GROUP_CODE" val="l1-1"/>
</p:tagLst>
</file>

<file path=ppt/tags/tag19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13"/>
  <p:tag name="KSO_WM_UNIT_TYPE" val="l_i"/>
  <p:tag name="KSO_WM_UNIT_INDEX" val="1_6"/>
  <p:tag name="KSO_WM_UNIT_ID" val="custom160313_7*l_i*1_6"/>
  <p:tag name="KSO_WM_UNIT_CLEAR" val="1"/>
  <p:tag name="KSO_WM_UNIT_LAYERLEVEL" val="1_1"/>
  <p:tag name="KSO_WM_DIAGRAM_GROUP_CODE" val="l1-1"/>
</p:tagLst>
</file>

<file path=ppt/tags/tag2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13"/>
  <p:tag name="KSO_WM_UNIT_TYPE" val="l_i"/>
  <p:tag name="KSO_WM_UNIT_INDEX" val="1_2"/>
  <p:tag name="KSO_WM_UNIT_ID" val="custom160313_6*l_i*1_2"/>
  <p:tag name="KSO_WM_UNIT_CLEAR" val="1"/>
  <p:tag name="KSO_WM_UNIT_LAYERLEVEL" val="1_1"/>
  <p:tag name="KSO_WM_DIAGRAM_GROUP_CODE" val="l1-1"/>
</p:tagLst>
</file>

<file path=ppt/tags/tag20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13"/>
  <p:tag name="KSO_WM_UNIT_TYPE" val="l_h_f"/>
  <p:tag name="KSO_WM_UNIT_INDEX" val="1_2_1"/>
  <p:tag name="KSO_WM_UNIT_ID" val="custom160313_7*l_h_f*1_2_1"/>
  <p:tag name="KSO_WM_UNIT_CLEAR" val="1"/>
  <p:tag name="KSO_WM_UNIT_LAYERLEVEL" val="1_1_1"/>
  <p:tag name="KSO_WM_UNIT_VALUE" val="30"/>
  <p:tag name="KSO_WM_UNIT_HIGHLIGHT" val="0"/>
  <p:tag name="KSO_WM_UNIT_COMPATIBLE" val="0"/>
  <p:tag name="KSO_WM_UNIT_PRESET_TEXT_INDEX" val="3"/>
  <p:tag name="KSO_WM_UNIT_PRESET_TEXT_LEN" val="17"/>
  <p:tag name="KSO_WM_DIAGRAM_GROUP_CODE" val="l1-1"/>
</p:tagLst>
</file>

<file path=ppt/tags/tag21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13"/>
  <p:tag name="KSO_WM_UNIT_TYPE" val="l_i"/>
  <p:tag name="KSO_WM_UNIT_INDEX" val="1_5"/>
  <p:tag name="KSO_WM_UNIT_ID" val="custom160313_7*l_i*1_5"/>
  <p:tag name="KSO_WM_UNIT_CLEAR" val="1"/>
  <p:tag name="KSO_WM_UNIT_LAYERLEVEL" val="1_1"/>
  <p:tag name="KSO_WM_DIAGRAM_GROUP_CODE" val="l1-1"/>
</p:tagLst>
</file>

<file path=ppt/tags/tag22.xml><?xml version="1.0" encoding="utf-8"?>
<p:tagLst xmlns:p="http://schemas.openxmlformats.org/presentationml/2006/main">
  <p:tag name="KSO_WM_TEMPLATE_CATEGORY" val="custom"/>
  <p:tag name="KSO_WM_TEMPLATE_INDEX" val="160313"/>
  <p:tag name="KSO_WM_TAG_VERSION" val="1.0"/>
  <p:tag name="KSO_WM_SLIDE_ID" val="custom160313_7"/>
  <p:tag name="KSO_WM_SLIDE_INDEX" val="7"/>
  <p:tag name="KSO_WM_SLIDE_ITEM_CNT" val="2"/>
  <p:tag name="KSO_WM_SLIDE_LAYOUT" val="a_l"/>
  <p:tag name="KSO_WM_SLIDE_LAYOUT_CNT" val="1_1"/>
  <p:tag name="KSO_WM_SLIDE_TYPE" val="contents"/>
  <p:tag name="KSO_WM_BEAUTIFY_FLAG" val="#wm#"/>
  <p:tag name="KSO_WM_DIAGRAM_GROUP_CODE" val="l1-1"/>
</p:tagLst>
</file>

<file path=ppt/tags/tag23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13"/>
  <p:tag name="KSO_WM_UNIT_TYPE" val="l_i"/>
  <p:tag name="KSO_WM_UNIT_INDEX" val="1_1"/>
  <p:tag name="KSO_WM_UNIT_ID" val="custom160313_8*l_i*1_1"/>
  <p:tag name="KSO_WM_UNIT_CLEAR" val="1"/>
  <p:tag name="KSO_WM_UNIT_LAYERLEVEL" val="1_1"/>
  <p:tag name="KSO_WM_DIAGRAM_GROUP_CODE" val="l1-1"/>
</p:tagLst>
</file>

<file path=ppt/tags/tag24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13"/>
  <p:tag name="KSO_WM_UNIT_TYPE" val="l_i"/>
  <p:tag name="KSO_WM_UNIT_INDEX" val="1_2"/>
  <p:tag name="KSO_WM_UNIT_ID" val="custom160313_8*l_i*1_2"/>
  <p:tag name="KSO_WM_UNIT_CLEAR" val="1"/>
  <p:tag name="KSO_WM_UNIT_LAYERLEVEL" val="1_1"/>
  <p:tag name="KSO_WM_DIAGRAM_GROUP_CODE" val="l1-1"/>
</p:tagLst>
</file>

<file path=ppt/tags/tag25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13"/>
  <p:tag name="KSO_WM_UNIT_TYPE" val="a"/>
  <p:tag name="KSO_WM_UNIT_INDEX" val="1"/>
  <p:tag name="KSO_WM_UNIT_ID" val="custom160313_8*a*1"/>
  <p:tag name="KSO_WM_UNIT_CLEAR" val="1"/>
  <p:tag name="KSO_WM_UNIT_LAYERLEVEL" val="1"/>
  <p:tag name="KSO_WM_UNIT_ISCONTENTSTITLE" val="1"/>
  <p:tag name="KSO_WM_UNIT_VALUE" val="10"/>
  <p:tag name="KSO_WM_UNIT_HIGHLIGHT" val="0"/>
  <p:tag name="KSO_WM_UNIT_COMPATIBLE" val="0"/>
  <p:tag name="KSO_WM_UNIT_PRESET_TEXT" val="CONTENTS"/>
</p:tagLst>
</file>

<file path=ppt/tags/tag26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13"/>
  <p:tag name="KSO_WM_UNIT_TYPE" val="l_i"/>
  <p:tag name="KSO_WM_UNIT_INDEX" val="1_3"/>
  <p:tag name="KSO_WM_UNIT_ID" val="custom160313_8*l_i*1_3"/>
  <p:tag name="KSO_WM_UNIT_CLEAR" val="1"/>
  <p:tag name="KSO_WM_UNIT_LAYERLEVEL" val="1_1"/>
  <p:tag name="KSO_WM_DIAGRAM_GROUP_CODE" val="l1-1"/>
</p:tagLst>
</file>

<file path=ppt/tags/tag27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13"/>
  <p:tag name="KSO_WM_UNIT_TYPE" val="l_i"/>
  <p:tag name="KSO_WM_UNIT_INDEX" val="1_4"/>
  <p:tag name="KSO_WM_UNIT_ID" val="custom160313_8*l_i*1_4"/>
  <p:tag name="KSO_WM_UNIT_CLEAR" val="1"/>
  <p:tag name="KSO_WM_UNIT_LAYERLEVEL" val="1_1"/>
  <p:tag name="KSO_WM_DIAGRAM_GROUP_CODE" val="l1-1"/>
</p:tagLst>
</file>

<file path=ppt/tags/tag28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13"/>
  <p:tag name="KSO_WM_UNIT_TYPE" val="l_i"/>
  <p:tag name="KSO_WM_UNIT_INDEX" val="1_5"/>
  <p:tag name="KSO_WM_UNIT_ID" val="custom160313_8*l_i*1_5"/>
  <p:tag name="KSO_WM_UNIT_CLEAR" val="1"/>
  <p:tag name="KSO_WM_UNIT_LAYERLEVEL" val="1_1"/>
  <p:tag name="KSO_WM_DIAGRAM_GROUP_CODE" val="l1-1"/>
</p:tagLst>
</file>

<file path=ppt/tags/tag29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13"/>
  <p:tag name="KSO_WM_UNIT_TYPE" val="l_i"/>
  <p:tag name="KSO_WM_UNIT_INDEX" val="1_6"/>
  <p:tag name="KSO_WM_UNIT_ID" val="custom160313_8*l_i*1_6"/>
  <p:tag name="KSO_WM_UNIT_CLEAR" val="1"/>
  <p:tag name="KSO_WM_UNIT_LAYERLEVEL" val="1_1"/>
  <p:tag name="KSO_WM_DIAGRAM_GROUP_CODE" val="l1-1"/>
</p:tagLst>
</file>

<file path=ppt/tags/tag3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13"/>
  <p:tag name="KSO_WM_UNIT_TYPE" val="a"/>
  <p:tag name="KSO_WM_UNIT_INDEX" val="1"/>
  <p:tag name="KSO_WM_UNIT_ID" val="custom160313_6*a*1"/>
  <p:tag name="KSO_WM_UNIT_CLEAR" val="1"/>
  <p:tag name="KSO_WM_UNIT_LAYERLEVEL" val="1"/>
  <p:tag name="KSO_WM_UNIT_ISCONTENTSTITLE" val="1"/>
  <p:tag name="KSO_WM_UNIT_VALUE" val="10"/>
  <p:tag name="KSO_WM_UNIT_HIGHLIGHT" val="0"/>
  <p:tag name="KSO_WM_UNIT_COMPATIBLE" val="0"/>
  <p:tag name="KSO_WM_UNIT_PRESET_TEXT" val="CONTENTS"/>
</p:tagLst>
</file>

<file path=ppt/tags/tag30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13"/>
  <p:tag name="KSO_WM_UNIT_TYPE" val="l_h_f"/>
  <p:tag name="KSO_WM_UNIT_INDEX" val="1_3_1"/>
  <p:tag name="KSO_WM_UNIT_ID" val="custom160313_8*l_h_f*1_3_1"/>
  <p:tag name="KSO_WM_UNIT_CLEAR" val="1"/>
  <p:tag name="KSO_WM_UNIT_LAYERLEVEL" val="1_1_1"/>
  <p:tag name="KSO_WM_UNIT_VALUE" val="30"/>
  <p:tag name="KSO_WM_UNIT_HIGHLIGHT" val="0"/>
  <p:tag name="KSO_WM_UNIT_COMPATIBLE" val="0"/>
  <p:tag name="KSO_WM_UNIT_PRESET_TEXT_INDEX" val="3"/>
  <p:tag name="KSO_WM_UNIT_PRESET_TEXT_LEN" val="17"/>
  <p:tag name="KSO_WM_DIAGRAM_GROUP_CODE" val="l1-1"/>
</p:tagLst>
</file>

<file path=ppt/tags/tag31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13"/>
  <p:tag name="KSO_WM_UNIT_TYPE" val="l_i"/>
  <p:tag name="KSO_WM_UNIT_INDEX" val="1_5"/>
  <p:tag name="KSO_WM_UNIT_ID" val="custom160313_7*l_i*1_5"/>
  <p:tag name="KSO_WM_UNIT_CLEAR" val="1"/>
  <p:tag name="KSO_WM_UNIT_LAYERLEVEL" val="1_1"/>
  <p:tag name="KSO_WM_DIAGRAM_GROUP_CODE" val="l1-1"/>
</p:tagLst>
</file>

<file path=ppt/tags/tag32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13"/>
  <p:tag name="KSO_WM_UNIT_TYPE" val="l_i"/>
  <p:tag name="KSO_WM_UNIT_INDEX" val="1_5"/>
  <p:tag name="KSO_WM_UNIT_ID" val="custom160313_7*l_i*1_5"/>
  <p:tag name="KSO_WM_UNIT_CLEAR" val="1"/>
  <p:tag name="KSO_WM_UNIT_LAYERLEVEL" val="1_1"/>
  <p:tag name="KSO_WM_DIAGRAM_GROUP_CODE" val="l1-1"/>
</p:tagLst>
</file>

<file path=ppt/tags/tag33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13"/>
  <p:tag name="KSO_WM_UNIT_TYPE" val="l_h_f"/>
  <p:tag name="KSO_WM_UNIT_INDEX" val="1_1_1"/>
  <p:tag name="KSO_WM_UNIT_ID" val="custom160313_7*l_h_f*1_1_1"/>
  <p:tag name="KSO_WM_UNIT_CLEAR" val="1"/>
  <p:tag name="KSO_WM_UNIT_LAYERLEVEL" val="1_1_1"/>
  <p:tag name="KSO_WM_UNIT_VALUE" val="30"/>
  <p:tag name="KSO_WM_UNIT_HIGHLIGHT" val="0"/>
  <p:tag name="KSO_WM_UNIT_COMPATIBLE" val="0"/>
  <p:tag name="KSO_WM_UNIT_PRESET_TEXT_INDEX" val="3"/>
  <p:tag name="KSO_WM_UNIT_PRESET_TEXT_LEN" val="17"/>
  <p:tag name="KSO_WM_DIAGRAM_GROUP_CODE" val="l1-1"/>
</p:tagLst>
</file>

<file path=ppt/tags/tag34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13"/>
  <p:tag name="KSO_WM_UNIT_TYPE" val="l_h_f"/>
  <p:tag name="KSO_WM_UNIT_INDEX" val="1_2_1"/>
  <p:tag name="KSO_WM_UNIT_ID" val="custom160313_7*l_h_f*1_2_1"/>
  <p:tag name="KSO_WM_UNIT_CLEAR" val="1"/>
  <p:tag name="KSO_WM_UNIT_LAYERLEVEL" val="1_1_1"/>
  <p:tag name="KSO_WM_UNIT_VALUE" val="30"/>
  <p:tag name="KSO_WM_UNIT_HIGHLIGHT" val="0"/>
  <p:tag name="KSO_WM_UNIT_COMPATIBLE" val="0"/>
  <p:tag name="KSO_WM_UNIT_PRESET_TEXT_INDEX" val="3"/>
  <p:tag name="KSO_WM_UNIT_PRESET_TEXT_LEN" val="17"/>
  <p:tag name="KSO_WM_DIAGRAM_GROUP_CODE" val="l1-1"/>
</p:tagLst>
</file>

<file path=ppt/tags/tag35.xml><?xml version="1.0" encoding="utf-8"?>
<p:tagLst xmlns:p="http://schemas.openxmlformats.org/presentationml/2006/main">
  <p:tag name="KSO_WM_TEMPLATE_CATEGORY" val="custom"/>
  <p:tag name="KSO_WM_TEMPLATE_INDEX" val="160313"/>
  <p:tag name="KSO_WM_TAG_VERSION" val="1.0"/>
  <p:tag name="KSO_WM_SLIDE_ID" val="custom160313_8"/>
  <p:tag name="KSO_WM_SLIDE_INDEX" val="8"/>
  <p:tag name="KSO_WM_SLIDE_ITEM_CNT" val="3"/>
  <p:tag name="KSO_WM_SLIDE_LAYOUT" val="a_l"/>
  <p:tag name="KSO_WM_SLIDE_LAYOUT_CNT" val="1_1"/>
  <p:tag name="KSO_WM_SLIDE_TYPE" val="contents"/>
  <p:tag name="KSO_WM_BEAUTIFY_FLAG" val="#wm#"/>
  <p:tag name="KSO_WM_DIAGRAM_GROUP_CODE" val="l1-1"/>
</p:tagLst>
</file>

<file path=ppt/tags/tag36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13"/>
  <p:tag name="KSO_WM_UNIT_TYPE" val="l_i"/>
  <p:tag name="KSO_WM_UNIT_INDEX" val="1_1"/>
  <p:tag name="KSO_WM_UNIT_ID" val="custom160313_9*l_i*1_1"/>
  <p:tag name="KSO_WM_UNIT_CLEAR" val="1"/>
  <p:tag name="KSO_WM_UNIT_LAYERLEVEL" val="1_1"/>
  <p:tag name="KSO_WM_DIAGRAM_GROUP_CODE" val="l1-1"/>
</p:tagLst>
</file>

<file path=ppt/tags/tag37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13"/>
  <p:tag name="KSO_WM_UNIT_TYPE" val="l_i"/>
  <p:tag name="KSO_WM_UNIT_INDEX" val="1_2"/>
  <p:tag name="KSO_WM_UNIT_ID" val="custom160313_9*l_i*1_2"/>
  <p:tag name="KSO_WM_UNIT_CLEAR" val="1"/>
  <p:tag name="KSO_WM_UNIT_LAYERLEVEL" val="1_1"/>
  <p:tag name="KSO_WM_DIAGRAM_GROUP_CODE" val="l1-1"/>
</p:tagLst>
</file>

<file path=ppt/tags/tag38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13"/>
  <p:tag name="KSO_WM_UNIT_TYPE" val="a"/>
  <p:tag name="KSO_WM_UNIT_INDEX" val="1"/>
  <p:tag name="KSO_WM_UNIT_ID" val="custom160313_9*a*1"/>
  <p:tag name="KSO_WM_UNIT_CLEAR" val="1"/>
  <p:tag name="KSO_WM_UNIT_LAYERLEVEL" val="1"/>
  <p:tag name="KSO_WM_UNIT_ISCONTENTSTITLE" val="1"/>
  <p:tag name="KSO_WM_UNIT_VALUE" val="10"/>
  <p:tag name="KSO_WM_UNIT_HIGHLIGHT" val="0"/>
  <p:tag name="KSO_WM_UNIT_COMPATIBLE" val="0"/>
  <p:tag name="KSO_WM_UNIT_PRESET_TEXT" val="CONTENTS"/>
</p:tagLst>
</file>

<file path=ppt/tags/tag39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13"/>
  <p:tag name="KSO_WM_UNIT_TYPE" val="l_i"/>
  <p:tag name="KSO_WM_UNIT_INDEX" val="1_3"/>
  <p:tag name="KSO_WM_UNIT_ID" val="custom160313_9*l_i*1_3"/>
  <p:tag name="KSO_WM_UNIT_CLEAR" val="1"/>
  <p:tag name="KSO_WM_UNIT_LAYERLEVEL" val="1_1"/>
  <p:tag name="KSO_WM_DIAGRAM_GROUP_CODE" val="l1-1"/>
</p:tagLst>
</file>

<file path=ppt/tags/tag4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13"/>
  <p:tag name="KSO_WM_UNIT_TYPE" val="l_i"/>
  <p:tag name="KSO_WM_UNIT_INDEX" val="1_3"/>
  <p:tag name="KSO_WM_UNIT_ID" val="custom160313_6*l_i*1_3"/>
  <p:tag name="KSO_WM_UNIT_CLEAR" val="1"/>
  <p:tag name="KSO_WM_UNIT_LAYERLEVEL" val="1_1"/>
  <p:tag name="KSO_WM_DIAGRAM_GROUP_CODE" val="l1-1"/>
</p:tagLst>
</file>

<file path=ppt/tags/tag40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13"/>
  <p:tag name="KSO_WM_UNIT_TYPE" val="l_i"/>
  <p:tag name="KSO_WM_UNIT_INDEX" val="1_4"/>
  <p:tag name="KSO_WM_UNIT_ID" val="custom160313_9*l_i*1_4"/>
  <p:tag name="KSO_WM_UNIT_CLEAR" val="1"/>
  <p:tag name="KSO_WM_UNIT_LAYERLEVEL" val="1_1"/>
  <p:tag name="KSO_WM_DIAGRAM_GROUP_CODE" val="l1-1"/>
</p:tagLst>
</file>

<file path=ppt/tags/tag41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13"/>
  <p:tag name="KSO_WM_UNIT_TYPE" val="l_i"/>
  <p:tag name="KSO_WM_UNIT_INDEX" val="1_6"/>
  <p:tag name="KSO_WM_UNIT_ID" val="custom160313_9*l_i*1_6"/>
  <p:tag name="KSO_WM_UNIT_CLEAR" val="1"/>
  <p:tag name="KSO_WM_UNIT_LAYERLEVEL" val="1_1"/>
  <p:tag name="KSO_WM_DIAGRAM_GROUP_CODE" val="l1-1"/>
</p:tagLst>
</file>

<file path=ppt/tags/tag42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13"/>
  <p:tag name="KSO_WM_UNIT_TYPE" val="l_i"/>
  <p:tag name="KSO_WM_UNIT_INDEX" val="1_5"/>
  <p:tag name="KSO_WM_UNIT_ID" val="custom160313_8*l_i*1_5"/>
  <p:tag name="KSO_WM_UNIT_CLEAR" val="1"/>
  <p:tag name="KSO_WM_UNIT_LAYERLEVEL" val="1_1"/>
  <p:tag name="KSO_WM_DIAGRAM_GROUP_CODE" val="l1-1"/>
</p:tagLst>
</file>

<file path=ppt/tags/tag43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13"/>
  <p:tag name="KSO_WM_UNIT_TYPE" val="l_i"/>
  <p:tag name="KSO_WM_UNIT_INDEX" val="1_5"/>
  <p:tag name="KSO_WM_UNIT_ID" val="custom160313_8*l_i*1_5"/>
  <p:tag name="KSO_WM_UNIT_CLEAR" val="1"/>
  <p:tag name="KSO_WM_UNIT_LAYERLEVEL" val="1_1"/>
  <p:tag name="KSO_WM_DIAGRAM_GROUP_CODE" val="l1-1"/>
</p:tagLst>
</file>

<file path=ppt/tags/tag44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13"/>
  <p:tag name="KSO_WM_UNIT_TYPE" val="l_h_f"/>
  <p:tag name="KSO_WM_UNIT_INDEX" val="1_1_1"/>
  <p:tag name="KSO_WM_UNIT_ID" val="custom160313_7*l_h_f*1_1_1"/>
  <p:tag name="KSO_WM_UNIT_CLEAR" val="1"/>
  <p:tag name="KSO_WM_UNIT_LAYERLEVEL" val="1_1_1"/>
  <p:tag name="KSO_WM_UNIT_VALUE" val="30"/>
  <p:tag name="KSO_WM_UNIT_HIGHLIGHT" val="0"/>
  <p:tag name="KSO_WM_UNIT_COMPATIBLE" val="0"/>
  <p:tag name="KSO_WM_UNIT_PRESET_TEXT_INDEX" val="3"/>
  <p:tag name="KSO_WM_UNIT_PRESET_TEXT_LEN" val="17"/>
  <p:tag name="KSO_WM_DIAGRAM_GROUP_CODE" val="l1-1"/>
</p:tagLst>
</file>

<file path=ppt/tags/tag45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13"/>
  <p:tag name="KSO_WM_UNIT_TYPE" val="l_h_f"/>
  <p:tag name="KSO_WM_UNIT_INDEX" val="1_2_1"/>
  <p:tag name="KSO_WM_UNIT_ID" val="custom160313_7*l_h_f*1_2_1"/>
  <p:tag name="KSO_WM_UNIT_CLEAR" val="1"/>
  <p:tag name="KSO_WM_UNIT_LAYERLEVEL" val="1_1_1"/>
  <p:tag name="KSO_WM_UNIT_VALUE" val="30"/>
  <p:tag name="KSO_WM_UNIT_HIGHLIGHT" val="0"/>
  <p:tag name="KSO_WM_UNIT_COMPATIBLE" val="0"/>
  <p:tag name="KSO_WM_UNIT_PRESET_TEXT_INDEX" val="3"/>
  <p:tag name="KSO_WM_UNIT_PRESET_TEXT_LEN" val="17"/>
  <p:tag name="KSO_WM_DIAGRAM_GROUP_CODE" val="l1-1"/>
</p:tagLst>
</file>

<file path=ppt/tags/tag46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13"/>
  <p:tag name="KSO_WM_UNIT_TYPE" val="l_h_f"/>
  <p:tag name="KSO_WM_UNIT_INDEX" val="1_4_1"/>
  <p:tag name="KSO_WM_UNIT_ID" val="custom160313_9*l_h_f*1_4_1"/>
  <p:tag name="KSO_WM_UNIT_CLEAR" val="1"/>
  <p:tag name="KSO_WM_UNIT_LAYERLEVEL" val="1_1_1"/>
  <p:tag name="KSO_WM_UNIT_VALUE" val="24"/>
  <p:tag name="KSO_WM_UNIT_HIGHLIGHT" val="0"/>
  <p:tag name="KSO_WM_UNIT_COMPATIBLE" val="0"/>
  <p:tag name="KSO_WM_UNIT_PRESET_TEXT_INDEX" val="3"/>
  <p:tag name="KSO_WM_UNIT_PRESET_TEXT_LEN" val="17"/>
  <p:tag name="KSO_WM_DIAGRAM_GROUP_CODE" val="l1-1"/>
</p:tagLst>
</file>

<file path=ppt/tags/tag47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13"/>
  <p:tag name="KSO_WM_UNIT_TYPE" val="l_i"/>
  <p:tag name="KSO_WM_UNIT_INDEX" val="1_5"/>
  <p:tag name="KSO_WM_UNIT_ID" val="custom160313_8*l_i*1_5"/>
  <p:tag name="KSO_WM_UNIT_CLEAR" val="1"/>
  <p:tag name="KSO_WM_UNIT_LAYERLEVEL" val="1_1"/>
  <p:tag name="KSO_WM_DIAGRAM_GROUP_CODE" val="l1-1"/>
</p:tagLst>
</file>

<file path=ppt/tags/tag48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13"/>
  <p:tag name="KSO_WM_UNIT_TYPE" val="l_i"/>
  <p:tag name="KSO_WM_UNIT_INDEX" val="1_5"/>
  <p:tag name="KSO_WM_UNIT_ID" val="custom160313_8*l_i*1_5"/>
  <p:tag name="KSO_WM_UNIT_CLEAR" val="1"/>
  <p:tag name="KSO_WM_UNIT_LAYERLEVEL" val="1_1"/>
  <p:tag name="KSO_WM_DIAGRAM_GROUP_CODE" val="l1-1"/>
</p:tagLst>
</file>

<file path=ppt/tags/tag49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13"/>
  <p:tag name="KSO_WM_UNIT_TYPE" val="l_h_f"/>
  <p:tag name="KSO_WM_UNIT_INDEX" val="1_3_1"/>
  <p:tag name="KSO_WM_UNIT_ID" val="custom160313_8*l_h_f*1_3_1"/>
  <p:tag name="KSO_WM_UNIT_CLEAR" val="1"/>
  <p:tag name="KSO_WM_UNIT_LAYERLEVEL" val="1_1_1"/>
  <p:tag name="KSO_WM_UNIT_VALUE" val="30"/>
  <p:tag name="KSO_WM_UNIT_HIGHLIGHT" val="0"/>
  <p:tag name="KSO_WM_UNIT_COMPATIBLE" val="0"/>
  <p:tag name="KSO_WM_UNIT_PRESET_TEXT_INDEX" val="3"/>
  <p:tag name="KSO_WM_UNIT_PRESET_TEXT_LEN" val="17"/>
  <p:tag name="KSO_WM_DIAGRAM_GROUP_CODE" val="l1-1"/>
</p:tagLst>
</file>

<file path=ppt/tags/tag5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13"/>
  <p:tag name="KSO_WM_UNIT_TYPE" val="l_i"/>
  <p:tag name="KSO_WM_UNIT_INDEX" val="1_4"/>
  <p:tag name="KSO_WM_UNIT_ID" val="custom160313_6*l_i*1_4"/>
  <p:tag name="KSO_WM_UNIT_CLEAR" val="1"/>
  <p:tag name="KSO_WM_UNIT_LAYERLEVEL" val="1_1"/>
  <p:tag name="KSO_WM_DIAGRAM_GROUP_CODE" val="l1-1"/>
</p:tagLst>
</file>

<file path=ppt/tags/tag50.xml><?xml version="1.0" encoding="utf-8"?>
<p:tagLst xmlns:p="http://schemas.openxmlformats.org/presentationml/2006/main">
  <p:tag name="KSO_WM_TEMPLATE_CATEGORY" val="custom"/>
  <p:tag name="KSO_WM_TEMPLATE_INDEX" val="160313"/>
  <p:tag name="KSO_WM_TAG_VERSION" val="1.0"/>
  <p:tag name="KSO_WM_SLIDE_ID" val="custom160313_9"/>
  <p:tag name="KSO_WM_SLIDE_INDEX" val="9"/>
  <p:tag name="KSO_WM_SLIDE_ITEM_CNT" val="4"/>
  <p:tag name="KSO_WM_SLIDE_LAYOUT" val="a_l"/>
  <p:tag name="KSO_WM_SLIDE_LAYOUT_CNT" val="1_1"/>
  <p:tag name="KSO_WM_SLIDE_TYPE" val="contents"/>
  <p:tag name="KSO_WM_BEAUTIFY_FLAG" val="#wm#"/>
  <p:tag name="KSO_WM_DIAGRAM_GROUP_CODE" val="l1-1"/>
</p:tagLst>
</file>

<file path=ppt/tags/tag51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13"/>
  <p:tag name="KSO_WM_UNIT_TYPE" val="a"/>
  <p:tag name="KSO_WM_UNIT_INDEX" val="1"/>
  <p:tag name="KSO_WM_UNIT_ID" val="custom160313_30*a*1"/>
  <p:tag name="KSO_WM_UNIT_CLEAR" val="1"/>
  <p:tag name="KSO_WM_UNIT_LAYERLEVEL" val="1"/>
  <p:tag name="KSO_WM_UNIT_VALUE" val="9"/>
  <p:tag name="KSO_WM_UNIT_ISCONTENTSTITLE" val="0"/>
  <p:tag name="KSO_WM_UNIT_HIGHLIGHT" val="0"/>
  <p:tag name="KSO_WM_UNIT_COMPATIBLE" val="0"/>
  <p:tag name="KSO_WM_UNIT_PRESET_TEXT" val="THANK YOU"/>
</p:tagLst>
</file>

<file path=ppt/tags/tag52.xml><?xml version="1.0" encoding="utf-8"?>
<p:tagLst xmlns:p="http://schemas.openxmlformats.org/presentationml/2006/main">
  <p:tag name="KSO_WM_TEMPLATE_CATEGORY" val="custom"/>
  <p:tag name="KSO_WM_TEMPLATE_INDEX" val="160313"/>
  <p:tag name="KSO_WM_TAG_VERSION" val="1.0"/>
  <p:tag name="KSO_WM_SLIDE_ID" val="custom160313_29"/>
  <p:tag name="KSO_WM_SLIDE_INDEX" val="29"/>
  <p:tag name="KSO_WM_SLIDE_ITEM_CNT" val="1"/>
  <p:tag name="KSO_WM_SLIDE_LAYOUT" val="a"/>
  <p:tag name="KSO_WM_SLIDE_LAYOUT_CNT" val="1"/>
  <p:tag name="KSO_WM_SLIDE_TYPE" val="endPage"/>
  <p:tag name="KSO_WM_BEAUTIFY_FLAG" val="#wm#"/>
</p:tagLst>
</file>

<file path=ppt/tags/tag6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13"/>
  <p:tag name="KSO_WM_UNIT_TYPE" val="l_h_f"/>
  <p:tag name="KSO_WM_UNIT_INDEX" val="1_1_1"/>
  <p:tag name="KSO_WM_UNIT_ID" val="custom160313_6*l_h_f*1_1_1"/>
  <p:tag name="KSO_WM_UNIT_CLEAR" val="1"/>
  <p:tag name="KSO_WM_UNIT_LAYERLEVEL" val="1_1_1"/>
  <p:tag name="KSO_WM_UNIT_VALUE" val="30"/>
  <p:tag name="KSO_WM_UNIT_HIGHLIGHT" val="0"/>
  <p:tag name="KSO_WM_UNIT_COMPATIBLE" val="0"/>
  <p:tag name="KSO_WM_UNIT_PRESET_TEXT_INDEX" val="3"/>
  <p:tag name="KSO_WM_UNIT_PRESET_TEXT_LEN" val="17"/>
  <p:tag name="KSO_WM_DIAGRAM_GROUP_CODE" val="l1-1"/>
</p:tagLst>
</file>

<file path=ppt/tags/tag7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13"/>
  <p:tag name="KSO_WM_UNIT_TYPE" val="l_i"/>
  <p:tag name="KSO_WM_UNIT_INDEX" val="1_5"/>
  <p:tag name="KSO_WM_UNIT_ID" val="custom160313_6*l_i*1_5"/>
  <p:tag name="KSO_WM_UNIT_CLEAR" val="1"/>
  <p:tag name="KSO_WM_UNIT_LAYERLEVEL" val="1_1"/>
  <p:tag name="KSO_WM_DIAGRAM_GROUP_CODE" val="l1-1"/>
</p:tagLst>
</file>

<file path=ppt/tags/tag8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13"/>
  <p:tag name="KSO_WM_UNIT_TYPE" val="l_i"/>
  <p:tag name="KSO_WM_UNIT_INDEX" val="1_6"/>
  <p:tag name="KSO_WM_UNIT_ID" val="custom160313_6*l_i*1_6"/>
  <p:tag name="KSO_WM_UNIT_CLEAR" val="1"/>
  <p:tag name="KSO_WM_UNIT_LAYERLEVEL" val="1_1"/>
  <p:tag name="KSO_WM_DIAGRAM_GROUP_CODE" val="l1-1"/>
</p:tagLst>
</file>

<file path=ppt/tags/tag9.xml><?xml version="1.0" encoding="utf-8"?>
<p:tagLst xmlns:p="http://schemas.openxmlformats.org/presentationml/2006/main">
  <p:tag name="KSO_WM_TEMPLATE_CATEGORY" val="custom"/>
  <p:tag name="KSO_WM_TEMPLATE_INDEX" val="160313"/>
  <p:tag name="KSO_WM_TAG_VERSION" val="1.0"/>
  <p:tag name="KSO_WM_SLIDE_ID" val="custom160313_6"/>
  <p:tag name="KSO_WM_SLIDE_INDEX" val="6"/>
  <p:tag name="KSO_WM_SLIDE_ITEM_CNT" val="1"/>
  <p:tag name="KSO_WM_SLIDE_LAYOUT" val="a_l"/>
  <p:tag name="KSO_WM_SLIDE_LAYOUT_CNT" val="1_1"/>
  <p:tag name="KSO_WM_SLIDE_TYPE" val="contents"/>
  <p:tag name="KSO_WM_BEAUTIFY_FLAG" val="#wm#"/>
  <p:tag name="KSO_WM_DIAGRAM_GROUP_CODE" val="l1-1"/>
</p:tagLst>
</file>

<file path=ppt/theme/theme1.xml><?xml version="1.0" encoding="utf-8"?>
<a:theme xmlns:a="http://schemas.openxmlformats.org/drawingml/2006/main" name="1_Office 主题">
  <a:themeElements>
    <a:clrScheme name="自定义 17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93535"/>
      </a:accent1>
      <a:accent2>
        <a:srgbClr val="FABE04"/>
      </a:accent2>
      <a:accent3>
        <a:srgbClr val="323232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2165</Words>
  <Application>WPS 演示</Application>
  <PresentationFormat>宽屏</PresentationFormat>
  <Paragraphs>386</Paragraphs>
  <Slides>67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22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67</vt:i4>
      </vt:variant>
    </vt:vector>
  </HeadingPairs>
  <TitlesOfParts>
    <vt:vector size="91" baseType="lpstr">
      <vt:lpstr>Arial</vt:lpstr>
      <vt:lpstr>宋体</vt:lpstr>
      <vt:lpstr>Wingdings</vt:lpstr>
      <vt:lpstr>Calibri</vt:lpstr>
      <vt:lpstr>Calibri Light</vt:lpstr>
      <vt:lpstr>微软雅黑</vt:lpstr>
      <vt:lpstr>华文细黑</vt:lpstr>
      <vt:lpstr>华文细黑</vt:lpstr>
      <vt:lpstr>华文琥珀</vt:lpstr>
      <vt:lpstr>黑体</vt:lpstr>
      <vt:lpstr>方正硬笔楷书简体</vt:lpstr>
      <vt:lpstr>楷体</vt:lpstr>
      <vt:lpstr>Wingdings 2</vt:lpstr>
      <vt:lpstr>Adobe 黑体 Std R</vt:lpstr>
      <vt:lpstr>方正喵呜体</vt:lpstr>
      <vt:lpstr>楷体_GB2312</vt:lpstr>
      <vt:lpstr>Segoe Script</vt:lpstr>
      <vt:lpstr>全新硬笔楷书简</vt:lpstr>
      <vt:lpstr>Arial Black</vt:lpstr>
      <vt:lpstr>方正姚体</vt:lpstr>
      <vt:lpstr>方正字迹-方正佩安体</vt:lpstr>
      <vt:lpstr>新宋体</vt:lpstr>
      <vt:lpstr>1_Office 主题</vt:lpstr>
      <vt:lpstr>2_Office 主题</vt:lpstr>
      <vt:lpstr>PowerPoint 演示文稿</vt:lpstr>
      <vt:lpstr>欢迎进入吉林医药学院图书馆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www.duxiu.com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谢 谢 聆 听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DELL</dc:creator>
  <cp:lastModifiedBy>DELL</cp:lastModifiedBy>
  <cp:revision>11</cp:revision>
  <dcterms:created xsi:type="dcterms:W3CDTF">2016-09-26T01:29:00Z</dcterms:created>
  <dcterms:modified xsi:type="dcterms:W3CDTF">2016-11-15T13:52:42Z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2052-10.1.0.6065</vt:lpwstr>
  </property>
</Properties>
</file>