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5" r:id="rId3"/>
    <p:sldMasterId id="2147483677" r:id="rId4"/>
  </p:sldMasterIdLst>
  <p:notesMasterIdLst>
    <p:notesMasterId r:id="rId6"/>
  </p:notesMasterIdLst>
  <p:sldIdLst>
    <p:sldId id="256" r:id="rId5"/>
    <p:sldId id="512" r:id="rId7"/>
    <p:sldId id="509" r:id="rId8"/>
    <p:sldId id="513" r:id="rId9"/>
    <p:sldId id="514" r:id="rId10"/>
    <p:sldId id="517" r:id="rId11"/>
    <p:sldId id="518" r:id="rId12"/>
    <p:sldId id="519" r:id="rId13"/>
    <p:sldId id="520" r:id="rId14"/>
    <p:sldId id="521" r:id="rId15"/>
    <p:sldId id="524" r:id="rId16"/>
    <p:sldId id="451" r:id="rId17"/>
    <p:sldId id="492" r:id="rId18"/>
    <p:sldId id="493" r:id="rId19"/>
    <p:sldId id="494" r:id="rId20"/>
    <p:sldId id="456" r:id="rId21"/>
    <p:sldId id="458" r:id="rId22"/>
    <p:sldId id="505" r:id="rId23"/>
    <p:sldId id="506" r:id="rId24"/>
    <p:sldId id="462" r:id="rId25"/>
    <p:sldId id="496" r:id="rId26"/>
    <p:sldId id="497" r:id="rId27"/>
    <p:sldId id="548" r:id="rId28"/>
    <p:sldId id="549" r:id="rId29"/>
    <p:sldId id="499" r:id="rId30"/>
    <p:sldId id="554" r:id="rId31"/>
    <p:sldId id="555" r:id="rId32"/>
    <p:sldId id="500" r:id="rId33"/>
    <p:sldId id="544" r:id="rId34"/>
    <p:sldId id="501" r:id="rId35"/>
    <p:sldId id="502" r:id="rId36"/>
    <p:sldId id="487" r:id="rId37"/>
    <p:sldId id="527" r:id="rId38"/>
    <p:sldId id="541" r:id="rId39"/>
    <p:sldId id="528" r:id="rId40"/>
    <p:sldId id="529" r:id="rId41"/>
    <p:sldId id="553" r:id="rId42"/>
    <p:sldId id="551" r:id="rId43"/>
    <p:sldId id="545" r:id="rId44"/>
    <p:sldId id="546" r:id="rId45"/>
    <p:sldId id="552" r:id="rId46"/>
    <p:sldId id="543" r:id="rId4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93300"/>
    <a:srgbClr val="CC6600"/>
    <a:srgbClr val="FF9900"/>
    <a:srgbClr val="FFFF99"/>
    <a:srgbClr val="FF99FF"/>
    <a:srgbClr val="FFFF66"/>
    <a:srgbClr val="CC00FF"/>
    <a:srgbClr val="6699FF"/>
    <a:srgbClr val="E5D5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76" autoAdjust="0"/>
    <p:restoredTop sz="94660" autoAdjust="0"/>
  </p:normalViewPr>
  <p:slideViewPr>
    <p:cSldViewPr>
      <p:cViewPr varScale="1">
        <p:scale>
          <a:sx n="81" d="100"/>
          <a:sy n="81" d="100"/>
        </p:scale>
        <p:origin x="-600" y="-78"/>
      </p:cViewPr>
      <p:guideLst>
        <p:guide orient="horz" pos="2137"/>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notesMaster" Target="notesMasters/notesMaster1.xml"/><Relationship Id="rId50" Type="http://schemas.openxmlformats.org/officeDocument/2006/relationships/tableStyles" Target="tableStyles.xml"/><Relationship Id="rId5" Type="http://schemas.openxmlformats.org/officeDocument/2006/relationships/slide" Target="slides/slide1.xml"/><Relationship Id="rId49" Type="http://schemas.openxmlformats.org/officeDocument/2006/relationships/viewProps" Target="viewProps.xml"/><Relationship Id="rId48" Type="http://schemas.openxmlformats.org/officeDocument/2006/relationships/presProps" Target="presProps.xml"/><Relationship Id="rId47" Type="http://schemas.openxmlformats.org/officeDocument/2006/relationships/slide" Target="slides/slide42.xml"/><Relationship Id="rId46" Type="http://schemas.openxmlformats.org/officeDocument/2006/relationships/slide" Target="slides/slide41.xml"/><Relationship Id="rId45" Type="http://schemas.openxmlformats.org/officeDocument/2006/relationships/slide" Target="slides/slide40.xml"/><Relationship Id="rId44" Type="http://schemas.openxmlformats.org/officeDocument/2006/relationships/slide" Target="slides/slide39.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05D738-21EE-4C12-8EE4-D687A3DC40A7}"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E35D84-A560-4C5D-BCE1-36E96FB3A9C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8FE35D84-A560-4C5D-BCE1-36E96FB3A9CA}"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bg bwMode="grayWhite">
      <p:bgPr>
        <a:solidFill>
          <a:schemeClr val="bg1"/>
        </a:solidFill>
        <a:effectLst/>
      </p:bgPr>
    </p:bg>
    <p:spTree>
      <p:nvGrpSpPr>
        <p:cNvPr id="1" name=""/>
        <p:cNvGrpSpPr/>
        <p:nvPr/>
      </p:nvGrpSpPr>
      <p:grpSpPr>
        <a:xfrm>
          <a:off x="0" y="0"/>
          <a:ext cx="0" cy="0"/>
          <a:chOff x="0" y="0"/>
          <a:chExt cx="0" cy="0"/>
        </a:xfrm>
      </p:grpSpPr>
      <p:sp>
        <p:nvSpPr>
          <p:cNvPr id="3150" name="Rectangle 78"/>
          <p:cNvSpPr>
            <a:spLocks noChangeArrowheads="1"/>
          </p:cNvSpPr>
          <p:nvPr/>
        </p:nvSpPr>
        <p:spPr bwMode="gray">
          <a:xfrm rot="5400000">
            <a:off x="7904162" y="1163638"/>
            <a:ext cx="2098675" cy="381000"/>
          </a:xfrm>
          <a:prstGeom prst="rect">
            <a:avLst/>
          </a:prstGeom>
          <a:gradFill rotWithShape="1">
            <a:gsLst>
              <a:gs pos="0">
                <a:schemeClr val="bg2"/>
              </a:gs>
              <a:gs pos="100000">
                <a:schemeClr val="bg2">
                  <a:gamma/>
                  <a:tint val="54510"/>
                  <a:invGamma/>
                </a:schemeClr>
              </a:gs>
            </a:gsLst>
            <a:lin ang="0" scaled="1"/>
          </a:gradFill>
          <a:ln w="9525">
            <a:noFill/>
            <a:miter lim="800000"/>
          </a:ln>
          <a:effectLst/>
        </p:spPr>
        <p:txBody>
          <a:bodyPr wrap="none" anchor="ctr"/>
          <a:lstStyle/>
          <a:p>
            <a:endParaRPr lang="zh-CN" altLang="en-US"/>
          </a:p>
        </p:txBody>
      </p:sp>
      <p:grpSp>
        <p:nvGrpSpPr>
          <p:cNvPr id="3103" name="Group 31"/>
          <p:cNvGrpSpPr/>
          <p:nvPr/>
        </p:nvGrpSpPr>
        <p:grpSpPr bwMode="auto">
          <a:xfrm rot="421294">
            <a:off x="971550" y="692150"/>
            <a:ext cx="1871663" cy="1944688"/>
            <a:chOff x="521" y="482"/>
            <a:chExt cx="1134" cy="1142"/>
          </a:xfrm>
        </p:grpSpPr>
        <p:sp>
          <p:nvSpPr>
            <p:cNvPr id="3104" name="Oval 32"/>
            <p:cNvSpPr>
              <a:spLocks noChangeArrowheads="1"/>
            </p:cNvSpPr>
            <p:nvPr userDrawn="1"/>
          </p:nvSpPr>
          <p:spPr bwMode="gray">
            <a:xfrm rot="-128649">
              <a:off x="851" y="811"/>
              <a:ext cx="479" cy="494"/>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nvGrpSpPr>
            <p:cNvPr id="3105" name="Group 33"/>
            <p:cNvGrpSpPr/>
            <p:nvPr userDrawn="1"/>
          </p:nvGrpSpPr>
          <p:grpSpPr bwMode="auto">
            <a:xfrm rot="56277">
              <a:off x="1311" y="1224"/>
              <a:ext cx="266" cy="218"/>
              <a:chOff x="3452" y="878"/>
              <a:chExt cx="402" cy="342"/>
            </a:xfrm>
          </p:grpSpPr>
          <p:sp>
            <p:nvSpPr>
              <p:cNvPr id="3106" name="Oval 34"/>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07" name="Oval 35"/>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08" name="Oval 36"/>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09" name="Group 37"/>
            <p:cNvGrpSpPr/>
            <p:nvPr userDrawn="1"/>
          </p:nvGrpSpPr>
          <p:grpSpPr bwMode="auto">
            <a:xfrm rot="-23983151">
              <a:off x="1390" y="942"/>
              <a:ext cx="265" cy="219"/>
              <a:chOff x="3452" y="878"/>
              <a:chExt cx="402" cy="342"/>
            </a:xfrm>
          </p:grpSpPr>
          <p:sp>
            <p:nvSpPr>
              <p:cNvPr id="3110" name="Oval 38"/>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1" name="Oval 39"/>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2" name="Oval 40"/>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13" name="Group 41"/>
            <p:cNvGrpSpPr/>
            <p:nvPr userDrawn="1"/>
          </p:nvGrpSpPr>
          <p:grpSpPr bwMode="auto">
            <a:xfrm rot="-4925197">
              <a:off x="1293" y="630"/>
              <a:ext cx="257" cy="226"/>
              <a:chOff x="3452" y="878"/>
              <a:chExt cx="402" cy="342"/>
            </a:xfrm>
          </p:grpSpPr>
          <p:sp>
            <p:nvSpPr>
              <p:cNvPr id="3114" name="Oval 42"/>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5" name="Oval 43"/>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6" name="Oval 44"/>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17" name="Group 45"/>
            <p:cNvGrpSpPr/>
            <p:nvPr userDrawn="1"/>
          </p:nvGrpSpPr>
          <p:grpSpPr bwMode="auto">
            <a:xfrm rot="3149186">
              <a:off x="985" y="1383"/>
              <a:ext cx="257" cy="226"/>
              <a:chOff x="3452" y="878"/>
              <a:chExt cx="402" cy="342"/>
            </a:xfrm>
          </p:grpSpPr>
          <p:sp>
            <p:nvSpPr>
              <p:cNvPr id="3118" name="Oval 46"/>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9" name="Oval 47"/>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0" name="Oval 48"/>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21" name="Group 49"/>
            <p:cNvGrpSpPr/>
            <p:nvPr userDrawn="1"/>
          </p:nvGrpSpPr>
          <p:grpSpPr bwMode="auto">
            <a:xfrm rot="-29276986">
              <a:off x="966" y="498"/>
              <a:ext cx="257" cy="226"/>
              <a:chOff x="3452" y="878"/>
              <a:chExt cx="402" cy="342"/>
            </a:xfrm>
          </p:grpSpPr>
          <p:sp>
            <p:nvSpPr>
              <p:cNvPr id="3122" name="Oval 50"/>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3" name="Oval 51"/>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4" name="Oval 52"/>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25" name="Group 53"/>
            <p:cNvGrpSpPr/>
            <p:nvPr userDrawn="1"/>
          </p:nvGrpSpPr>
          <p:grpSpPr bwMode="auto">
            <a:xfrm rot="-10348150">
              <a:off x="628" y="649"/>
              <a:ext cx="266" cy="219"/>
              <a:chOff x="3452" y="878"/>
              <a:chExt cx="402" cy="342"/>
            </a:xfrm>
          </p:grpSpPr>
          <p:sp>
            <p:nvSpPr>
              <p:cNvPr id="3126" name="Oval 54"/>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7" name="Oval 55"/>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8" name="Oval 56"/>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29" name="Group 57"/>
            <p:cNvGrpSpPr/>
            <p:nvPr userDrawn="1"/>
          </p:nvGrpSpPr>
          <p:grpSpPr bwMode="auto">
            <a:xfrm rot="-34593241">
              <a:off x="521" y="973"/>
              <a:ext cx="265" cy="218"/>
              <a:chOff x="3452" y="878"/>
              <a:chExt cx="402" cy="342"/>
            </a:xfrm>
          </p:grpSpPr>
          <p:sp>
            <p:nvSpPr>
              <p:cNvPr id="3130" name="Oval 58"/>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31" name="Oval 59"/>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32" name="Oval 60"/>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33" name="Group 61"/>
            <p:cNvGrpSpPr/>
            <p:nvPr userDrawn="1"/>
          </p:nvGrpSpPr>
          <p:grpSpPr bwMode="auto">
            <a:xfrm rot="-15320246">
              <a:off x="654" y="1263"/>
              <a:ext cx="257" cy="226"/>
              <a:chOff x="3452" y="878"/>
              <a:chExt cx="402" cy="342"/>
            </a:xfrm>
          </p:grpSpPr>
          <p:sp>
            <p:nvSpPr>
              <p:cNvPr id="3134" name="Oval 62"/>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35" name="Oval 63"/>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36" name="Oval 64"/>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sp>
        <p:nvSpPr>
          <p:cNvPr id="3137" name="Rectangle 65"/>
          <p:cNvSpPr>
            <a:spLocks noChangeArrowheads="1"/>
          </p:cNvSpPr>
          <p:nvPr/>
        </p:nvSpPr>
        <p:spPr bwMode="gray">
          <a:xfrm>
            <a:off x="457200" y="0"/>
            <a:ext cx="7620000" cy="304800"/>
          </a:xfrm>
          <a:prstGeom prst="rect">
            <a:avLst/>
          </a:prstGeom>
          <a:gradFill rotWithShape="1">
            <a:gsLst>
              <a:gs pos="0">
                <a:schemeClr val="folHlink"/>
              </a:gs>
              <a:gs pos="100000">
                <a:schemeClr val="folHlink">
                  <a:gamma/>
                  <a:tint val="24314"/>
                  <a:invGamma/>
                </a:schemeClr>
              </a:gs>
            </a:gsLst>
            <a:lin ang="0" scaled="1"/>
          </a:gradFill>
          <a:ln w="9525">
            <a:noFill/>
            <a:miter lim="800000"/>
          </a:ln>
          <a:effectLst/>
        </p:spPr>
        <p:txBody>
          <a:bodyPr wrap="none" anchor="ctr"/>
          <a:lstStyle/>
          <a:p>
            <a:endParaRPr lang="zh-CN" altLang="en-US"/>
          </a:p>
        </p:txBody>
      </p:sp>
      <p:sp>
        <p:nvSpPr>
          <p:cNvPr id="3138" name="Rectangle 66"/>
          <p:cNvSpPr>
            <a:spLocks noChangeArrowheads="1"/>
          </p:cNvSpPr>
          <p:nvPr/>
        </p:nvSpPr>
        <p:spPr bwMode="gray">
          <a:xfrm>
            <a:off x="6664325" y="-7938"/>
            <a:ext cx="2098675" cy="312738"/>
          </a:xfrm>
          <a:prstGeom prst="rect">
            <a:avLst/>
          </a:prstGeom>
          <a:gradFill rotWithShape="1">
            <a:gsLst>
              <a:gs pos="0">
                <a:schemeClr val="hlink"/>
              </a:gs>
              <a:gs pos="100000">
                <a:schemeClr val="hlink">
                  <a:gamma/>
                  <a:tint val="33333"/>
                  <a:invGamma/>
                </a:schemeClr>
              </a:gs>
            </a:gsLst>
            <a:lin ang="0" scaled="1"/>
          </a:gradFill>
          <a:ln w="9525">
            <a:noFill/>
            <a:miter lim="800000"/>
          </a:ln>
          <a:effectLst/>
        </p:spPr>
        <p:txBody>
          <a:bodyPr wrap="none" anchor="ctr"/>
          <a:lstStyle/>
          <a:p>
            <a:endParaRPr lang="zh-CN" altLang="en-US"/>
          </a:p>
        </p:txBody>
      </p:sp>
      <p:sp>
        <p:nvSpPr>
          <p:cNvPr id="3140" name="Rectangle 68"/>
          <p:cNvSpPr>
            <a:spLocks noChangeArrowheads="1"/>
          </p:cNvSpPr>
          <p:nvPr/>
        </p:nvSpPr>
        <p:spPr bwMode="gray">
          <a:xfrm rot="10800000">
            <a:off x="2549525" y="6553200"/>
            <a:ext cx="6230938" cy="317500"/>
          </a:xfrm>
          <a:prstGeom prst="rect">
            <a:avLst/>
          </a:prstGeom>
          <a:gradFill rotWithShape="1">
            <a:gsLst>
              <a:gs pos="0">
                <a:schemeClr val="hlink"/>
              </a:gs>
              <a:gs pos="100000">
                <a:schemeClr val="hlink">
                  <a:gamma/>
                  <a:tint val="33333"/>
                  <a:invGamma/>
                </a:schemeClr>
              </a:gs>
            </a:gsLst>
            <a:lin ang="0" scaled="1"/>
          </a:gradFill>
          <a:ln w="9525">
            <a:noFill/>
            <a:miter lim="800000"/>
          </a:ln>
          <a:effectLst/>
        </p:spPr>
        <p:txBody>
          <a:bodyPr wrap="none" anchor="ctr"/>
          <a:lstStyle/>
          <a:p>
            <a:endParaRPr lang="zh-CN" altLang="en-US"/>
          </a:p>
        </p:txBody>
      </p:sp>
      <p:sp>
        <p:nvSpPr>
          <p:cNvPr id="3141" name="Rectangle 69"/>
          <p:cNvSpPr>
            <a:spLocks noChangeArrowheads="1"/>
          </p:cNvSpPr>
          <p:nvPr/>
        </p:nvSpPr>
        <p:spPr bwMode="gray">
          <a:xfrm>
            <a:off x="8763000" y="-7938"/>
            <a:ext cx="381000" cy="314326"/>
          </a:xfrm>
          <a:prstGeom prst="rect">
            <a:avLst/>
          </a:prstGeom>
          <a:gradFill rotWithShape="1">
            <a:gsLst>
              <a:gs pos="0">
                <a:schemeClr val="accent1"/>
              </a:gs>
              <a:gs pos="100000">
                <a:schemeClr val="accent1">
                  <a:gamma/>
                  <a:tint val="24314"/>
                  <a:invGamma/>
                </a:schemeClr>
              </a:gs>
            </a:gsLst>
            <a:lin ang="5400000" scaled="1"/>
          </a:gradFill>
          <a:ln w="9525">
            <a:noFill/>
            <a:miter lim="800000"/>
          </a:ln>
          <a:effectLst/>
        </p:spPr>
        <p:txBody>
          <a:bodyPr wrap="none" anchor="ctr"/>
          <a:lstStyle/>
          <a:p>
            <a:endParaRPr lang="zh-CN" altLang="en-US"/>
          </a:p>
        </p:txBody>
      </p:sp>
      <p:sp>
        <p:nvSpPr>
          <p:cNvPr id="3142" name="Rectangle 70"/>
          <p:cNvSpPr>
            <a:spLocks noChangeArrowheads="1"/>
          </p:cNvSpPr>
          <p:nvPr/>
        </p:nvSpPr>
        <p:spPr bwMode="gray">
          <a:xfrm>
            <a:off x="457200" y="6554788"/>
            <a:ext cx="2098675" cy="317500"/>
          </a:xfrm>
          <a:prstGeom prst="rect">
            <a:avLst/>
          </a:prstGeom>
          <a:gradFill rotWithShape="1">
            <a:gsLst>
              <a:gs pos="0">
                <a:schemeClr val="bg2">
                  <a:gamma/>
                  <a:tint val="36471"/>
                  <a:invGamma/>
                </a:schemeClr>
              </a:gs>
              <a:gs pos="100000">
                <a:schemeClr val="bg2"/>
              </a:gs>
            </a:gsLst>
            <a:lin ang="0" scaled="1"/>
          </a:gradFill>
          <a:ln w="9525">
            <a:noFill/>
            <a:miter lim="800000"/>
          </a:ln>
          <a:effectLst/>
        </p:spPr>
        <p:txBody>
          <a:bodyPr wrap="none" anchor="ctr"/>
          <a:lstStyle/>
          <a:p>
            <a:endParaRPr lang="zh-CN" altLang="en-US"/>
          </a:p>
        </p:txBody>
      </p:sp>
      <p:sp>
        <p:nvSpPr>
          <p:cNvPr id="3143" name="Rectangle 71"/>
          <p:cNvSpPr>
            <a:spLocks noChangeArrowheads="1"/>
          </p:cNvSpPr>
          <p:nvPr/>
        </p:nvSpPr>
        <p:spPr bwMode="gray">
          <a:xfrm>
            <a:off x="0" y="6553200"/>
            <a:ext cx="457200" cy="319088"/>
          </a:xfrm>
          <a:prstGeom prst="rect">
            <a:avLst/>
          </a:prstGeom>
          <a:solidFill>
            <a:schemeClr val="bg2"/>
          </a:solidFill>
          <a:ln w="9525">
            <a:noFill/>
            <a:miter lim="800000"/>
          </a:ln>
          <a:effectLst/>
        </p:spPr>
        <p:txBody>
          <a:bodyPr wrap="none" anchor="ctr"/>
          <a:lstStyle/>
          <a:p>
            <a:endParaRPr lang="zh-CN" altLang="en-US"/>
          </a:p>
        </p:txBody>
      </p:sp>
      <p:sp>
        <p:nvSpPr>
          <p:cNvPr id="3144" name="Rectangle 72"/>
          <p:cNvSpPr>
            <a:spLocks noChangeArrowheads="1"/>
          </p:cNvSpPr>
          <p:nvPr/>
        </p:nvSpPr>
        <p:spPr bwMode="gray">
          <a:xfrm>
            <a:off x="0" y="0"/>
            <a:ext cx="457200" cy="304800"/>
          </a:xfrm>
          <a:prstGeom prst="rect">
            <a:avLst/>
          </a:prstGeom>
          <a:solidFill>
            <a:schemeClr val="bg2"/>
          </a:solidFill>
          <a:ln w="9525">
            <a:noFill/>
            <a:miter lim="800000"/>
          </a:ln>
          <a:effectLst/>
        </p:spPr>
        <p:txBody>
          <a:bodyPr wrap="none" anchor="ctr"/>
          <a:lstStyle/>
          <a:p>
            <a:endParaRPr lang="zh-CN" altLang="en-US"/>
          </a:p>
        </p:txBody>
      </p:sp>
      <p:sp>
        <p:nvSpPr>
          <p:cNvPr id="3145" name="Rectangle 73"/>
          <p:cNvSpPr>
            <a:spLocks noChangeArrowheads="1"/>
          </p:cNvSpPr>
          <p:nvPr/>
        </p:nvSpPr>
        <p:spPr bwMode="gray">
          <a:xfrm rot="5400000">
            <a:off x="-2213769" y="2510631"/>
            <a:ext cx="4876800" cy="465138"/>
          </a:xfrm>
          <a:prstGeom prst="rect">
            <a:avLst/>
          </a:prstGeom>
          <a:gradFill rotWithShape="1">
            <a:gsLst>
              <a:gs pos="0">
                <a:schemeClr val="hlink"/>
              </a:gs>
              <a:gs pos="100000">
                <a:schemeClr val="hlink">
                  <a:gamma/>
                  <a:tint val="33333"/>
                  <a:invGamma/>
                </a:schemeClr>
              </a:gs>
            </a:gsLst>
            <a:lin ang="0" scaled="1"/>
          </a:gradFill>
          <a:ln w="9525">
            <a:noFill/>
            <a:miter lim="800000"/>
          </a:ln>
          <a:effectLst/>
        </p:spPr>
        <p:txBody>
          <a:bodyPr wrap="none" anchor="ctr"/>
          <a:lstStyle/>
          <a:p>
            <a:endParaRPr lang="zh-CN" altLang="en-US"/>
          </a:p>
        </p:txBody>
      </p:sp>
      <p:sp>
        <p:nvSpPr>
          <p:cNvPr id="3146" name="Rectangle 74"/>
          <p:cNvSpPr>
            <a:spLocks noChangeArrowheads="1"/>
          </p:cNvSpPr>
          <p:nvPr/>
        </p:nvSpPr>
        <p:spPr bwMode="gray">
          <a:xfrm rot="5400000">
            <a:off x="-575469" y="5520531"/>
            <a:ext cx="1600200" cy="465138"/>
          </a:xfrm>
          <a:prstGeom prst="rect">
            <a:avLst/>
          </a:prstGeom>
          <a:gradFill rotWithShape="1">
            <a:gsLst>
              <a:gs pos="0">
                <a:schemeClr val="accent2">
                  <a:gamma/>
                  <a:tint val="57647"/>
                  <a:invGamma/>
                </a:schemeClr>
              </a:gs>
              <a:gs pos="100000">
                <a:schemeClr val="accent2"/>
              </a:gs>
            </a:gsLst>
            <a:lin ang="0" scaled="1"/>
          </a:gradFill>
          <a:ln w="9525">
            <a:noFill/>
            <a:miter lim="800000"/>
          </a:ln>
          <a:effectLst/>
        </p:spPr>
        <p:txBody>
          <a:bodyPr wrap="none" anchor="ctr"/>
          <a:lstStyle/>
          <a:p>
            <a:endParaRPr lang="zh-CN" altLang="en-US"/>
          </a:p>
        </p:txBody>
      </p:sp>
      <p:sp>
        <p:nvSpPr>
          <p:cNvPr id="3147" name="Rectangle 75"/>
          <p:cNvSpPr>
            <a:spLocks noChangeArrowheads="1"/>
          </p:cNvSpPr>
          <p:nvPr/>
        </p:nvSpPr>
        <p:spPr bwMode="ltGray">
          <a:xfrm>
            <a:off x="8769350" y="6538913"/>
            <a:ext cx="374650" cy="327025"/>
          </a:xfrm>
          <a:prstGeom prst="rect">
            <a:avLst/>
          </a:prstGeom>
          <a:gradFill rotWithShape="1">
            <a:gsLst>
              <a:gs pos="0">
                <a:schemeClr val="bg1"/>
              </a:gs>
              <a:gs pos="100000">
                <a:schemeClr val="bg1">
                  <a:gamma/>
                  <a:shade val="78824"/>
                  <a:invGamma/>
                </a:schemeClr>
              </a:gs>
            </a:gsLst>
            <a:lin ang="5400000" scaled="1"/>
          </a:gradFill>
          <a:ln w="9525">
            <a:noFill/>
            <a:miter lim="800000"/>
          </a:ln>
          <a:effectLst/>
        </p:spPr>
        <p:txBody>
          <a:bodyPr wrap="none" anchor="ctr"/>
          <a:lstStyle/>
          <a:p>
            <a:endParaRPr lang="zh-CN" altLang="en-US"/>
          </a:p>
        </p:txBody>
      </p:sp>
      <p:sp>
        <p:nvSpPr>
          <p:cNvPr id="3148" name="Rectangle 76"/>
          <p:cNvSpPr>
            <a:spLocks noChangeArrowheads="1"/>
          </p:cNvSpPr>
          <p:nvPr/>
        </p:nvSpPr>
        <p:spPr bwMode="gray">
          <a:xfrm rot="5400000">
            <a:off x="6557962" y="3967163"/>
            <a:ext cx="4791075" cy="381000"/>
          </a:xfrm>
          <a:prstGeom prst="rect">
            <a:avLst/>
          </a:prstGeom>
          <a:gradFill rotWithShape="1">
            <a:gsLst>
              <a:gs pos="0">
                <a:schemeClr val="accent2">
                  <a:gamma/>
                  <a:tint val="57647"/>
                  <a:invGamma/>
                </a:schemeClr>
              </a:gs>
              <a:gs pos="100000">
                <a:schemeClr val="accent2"/>
              </a:gs>
            </a:gsLst>
            <a:lin ang="0" scaled="1"/>
          </a:gradFill>
          <a:ln w="9525">
            <a:noFill/>
            <a:miter lim="800000"/>
          </a:ln>
          <a:effectLst/>
        </p:spPr>
        <p:txBody>
          <a:bodyPr wrap="none" anchor="ctr"/>
          <a:lstStyle/>
          <a:p>
            <a:endParaRPr lang="zh-CN" altLang="en-US"/>
          </a:p>
        </p:txBody>
      </p:sp>
      <p:sp>
        <p:nvSpPr>
          <p:cNvPr id="3149" name="Rectangle 77"/>
          <p:cNvSpPr>
            <a:spLocks noChangeArrowheads="1"/>
          </p:cNvSpPr>
          <p:nvPr/>
        </p:nvSpPr>
        <p:spPr bwMode="gray">
          <a:xfrm>
            <a:off x="8763000" y="1752600"/>
            <a:ext cx="381000" cy="152400"/>
          </a:xfrm>
          <a:prstGeom prst="rect">
            <a:avLst/>
          </a:prstGeom>
          <a:gradFill rotWithShape="1">
            <a:gsLst>
              <a:gs pos="0">
                <a:schemeClr val="folHlink"/>
              </a:gs>
              <a:gs pos="100000">
                <a:schemeClr val="folHlink">
                  <a:gamma/>
                  <a:tint val="72549"/>
                  <a:invGamma/>
                </a:schemeClr>
              </a:gs>
            </a:gsLst>
            <a:lin ang="5400000" scaled="1"/>
          </a:gradFill>
          <a:ln w="9525">
            <a:noFill/>
            <a:miter lim="800000"/>
          </a:ln>
          <a:effectLst/>
        </p:spPr>
        <p:txBody>
          <a:bodyPr wrap="none" anchor="ctr"/>
          <a:lstStyle/>
          <a:p>
            <a:endParaRPr lang="zh-CN" altLang="en-US"/>
          </a:p>
        </p:txBody>
      </p:sp>
      <p:sp>
        <p:nvSpPr>
          <p:cNvPr id="3152" name="Line 80"/>
          <p:cNvSpPr>
            <a:spLocks noChangeShapeType="1"/>
          </p:cNvSpPr>
          <p:nvPr/>
        </p:nvSpPr>
        <p:spPr bwMode="auto">
          <a:xfrm>
            <a:off x="0" y="304800"/>
            <a:ext cx="9144000" cy="0"/>
          </a:xfrm>
          <a:prstGeom prst="line">
            <a:avLst/>
          </a:prstGeom>
          <a:noFill/>
          <a:ln w="9525">
            <a:solidFill>
              <a:schemeClr val="tx1"/>
            </a:solidFill>
            <a:round/>
          </a:ln>
          <a:effectLst/>
        </p:spPr>
        <p:txBody>
          <a:bodyPr/>
          <a:lstStyle/>
          <a:p>
            <a:endParaRPr lang="zh-CN" altLang="en-US"/>
          </a:p>
        </p:txBody>
      </p:sp>
      <p:sp>
        <p:nvSpPr>
          <p:cNvPr id="3153" name="Line 81"/>
          <p:cNvSpPr>
            <a:spLocks noChangeShapeType="1"/>
          </p:cNvSpPr>
          <p:nvPr/>
        </p:nvSpPr>
        <p:spPr bwMode="auto">
          <a:xfrm>
            <a:off x="0" y="6553200"/>
            <a:ext cx="9144000" cy="0"/>
          </a:xfrm>
          <a:prstGeom prst="line">
            <a:avLst/>
          </a:prstGeom>
          <a:noFill/>
          <a:ln w="9525">
            <a:solidFill>
              <a:schemeClr val="tx1"/>
            </a:solidFill>
            <a:round/>
          </a:ln>
          <a:effectLst/>
        </p:spPr>
        <p:txBody>
          <a:bodyPr/>
          <a:lstStyle/>
          <a:p>
            <a:endParaRPr lang="zh-CN" altLang="en-US"/>
          </a:p>
        </p:txBody>
      </p:sp>
      <p:sp>
        <p:nvSpPr>
          <p:cNvPr id="3154" name="Line 82"/>
          <p:cNvSpPr>
            <a:spLocks noChangeShapeType="1"/>
          </p:cNvSpPr>
          <p:nvPr/>
        </p:nvSpPr>
        <p:spPr bwMode="auto">
          <a:xfrm>
            <a:off x="457200" y="0"/>
            <a:ext cx="0" cy="6858000"/>
          </a:xfrm>
          <a:prstGeom prst="line">
            <a:avLst/>
          </a:prstGeom>
          <a:noFill/>
          <a:ln w="9525">
            <a:solidFill>
              <a:schemeClr val="tx1"/>
            </a:solidFill>
            <a:round/>
          </a:ln>
          <a:effectLst/>
        </p:spPr>
        <p:txBody>
          <a:bodyPr/>
          <a:lstStyle/>
          <a:p>
            <a:endParaRPr lang="zh-CN" altLang="en-US"/>
          </a:p>
        </p:txBody>
      </p:sp>
      <p:sp>
        <p:nvSpPr>
          <p:cNvPr id="3155" name="Line 83"/>
          <p:cNvSpPr>
            <a:spLocks noChangeShapeType="1"/>
          </p:cNvSpPr>
          <p:nvPr/>
        </p:nvSpPr>
        <p:spPr bwMode="auto">
          <a:xfrm>
            <a:off x="8763000" y="0"/>
            <a:ext cx="0" cy="6858000"/>
          </a:xfrm>
          <a:prstGeom prst="line">
            <a:avLst/>
          </a:prstGeom>
          <a:noFill/>
          <a:ln w="9525">
            <a:solidFill>
              <a:schemeClr val="tx1"/>
            </a:solidFill>
            <a:round/>
          </a:ln>
          <a:effectLst/>
        </p:spPr>
        <p:txBody>
          <a:bodyPr/>
          <a:lstStyle/>
          <a:p>
            <a:endParaRPr lang="zh-CN" altLang="en-US"/>
          </a:p>
        </p:txBody>
      </p:sp>
      <p:sp>
        <p:nvSpPr>
          <p:cNvPr id="3156" name="Line 84"/>
          <p:cNvSpPr>
            <a:spLocks noChangeShapeType="1"/>
          </p:cNvSpPr>
          <p:nvPr/>
        </p:nvSpPr>
        <p:spPr bwMode="auto">
          <a:xfrm flipH="1">
            <a:off x="0" y="4953000"/>
            <a:ext cx="457200" cy="0"/>
          </a:xfrm>
          <a:prstGeom prst="line">
            <a:avLst/>
          </a:prstGeom>
          <a:noFill/>
          <a:ln w="9525">
            <a:solidFill>
              <a:schemeClr val="tx1"/>
            </a:solidFill>
            <a:round/>
          </a:ln>
          <a:effectLst/>
        </p:spPr>
        <p:txBody>
          <a:bodyPr/>
          <a:lstStyle/>
          <a:p>
            <a:endParaRPr lang="zh-CN" altLang="en-US"/>
          </a:p>
        </p:txBody>
      </p:sp>
      <p:sp>
        <p:nvSpPr>
          <p:cNvPr id="3157" name="Line 85"/>
          <p:cNvSpPr>
            <a:spLocks noChangeShapeType="1"/>
          </p:cNvSpPr>
          <p:nvPr/>
        </p:nvSpPr>
        <p:spPr bwMode="auto">
          <a:xfrm>
            <a:off x="8763000" y="1752600"/>
            <a:ext cx="381000" cy="0"/>
          </a:xfrm>
          <a:prstGeom prst="line">
            <a:avLst/>
          </a:prstGeom>
          <a:noFill/>
          <a:ln w="9525">
            <a:solidFill>
              <a:schemeClr val="tx1"/>
            </a:solidFill>
            <a:round/>
          </a:ln>
          <a:effectLst/>
        </p:spPr>
        <p:txBody>
          <a:bodyPr/>
          <a:lstStyle/>
          <a:p>
            <a:endParaRPr lang="zh-CN" altLang="en-US"/>
          </a:p>
        </p:txBody>
      </p:sp>
      <p:sp>
        <p:nvSpPr>
          <p:cNvPr id="3158" name="Line 86"/>
          <p:cNvSpPr>
            <a:spLocks noChangeShapeType="1"/>
          </p:cNvSpPr>
          <p:nvPr/>
        </p:nvSpPr>
        <p:spPr bwMode="auto">
          <a:xfrm>
            <a:off x="8763000" y="1905000"/>
            <a:ext cx="381000" cy="0"/>
          </a:xfrm>
          <a:prstGeom prst="line">
            <a:avLst/>
          </a:prstGeom>
          <a:noFill/>
          <a:ln w="9525">
            <a:solidFill>
              <a:schemeClr val="tx1"/>
            </a:solidFill>
            <a:round/>
          </a:ln>
          <a:effectLst/>
        </p:spPr>
        <p:txBody>
          <a:bodyPr/>
          <a:lstStyle/>
          <a:p>
            <a:endParaRPr lang="zh-CN" altLang="en-US"/>
          </a:p>
        </p:txBody>
      </p:sp>
      <p:sp>
        <p:nvSpPr>
          <p:cNvPr id="3159" name="Line 87"/>
          <p:cNvSpPr>
            <a:spLocks noChangeShapeType="1"/>
          </p:cNvSpPr>
          <p:nvPr/>
        </p:nvSpPr>
        <p:spPr bwMode="auto">
          <a:xfrm>
            <a:off x="2543175" y="6553200"/>
            <a:ext cx="0" cy="304800"/>
          </a:xfrm>
          <a:prstGeom prst="line">
            <a:avLst/>
          </a:prstGeom>
          <a:noFill/>
          <a:ln w="9525">
            <a:solidFill>
              <a:schemeClr val="tx1"/>
            </a:solidFill>
            <a:round/>
          </a:ln>
          <a:effectLst/>
        </p:spPr>
        <p:txBody>
          <a:bodyPr/>
          <a:lstStyle/>
          <a:p>
            <a:endParaRPr lang="zh-CN" altLang="en-US"/>
          </a:p>
        </p:txBody>
      </p:sp>
      <p:sp>
        <p:nvSpPr>
          <p:cNvPr id="3160" name="Line 88"/>
          <p:cNvSpPr>
            <a:spLocks noChangeShapeType="1"/>
          </p:cNvSpPr>
          <p:nvPr/>
        </p:nvSpPr>
        <p:spPr bwMode="auto">
          <a:xfrm flipV="1">
            <a:off x="6672263" y="0"/>
            <a:ext cx="0" cy="304800"/>
          </a:xfrm>
          <a:prstGeom prst="line">
            <a:avLst/>
          </a:prstGeom>
          <a:noFill/>
          <a:ln w="9525">
            <a:solidFill>
              <a:schemeClr val="tx1"/>
            </a:solidFill>
            <a:round/>
          </a:ln>
          <a:effectLst/>
        </p:spPr>
        <p:txBody>
          <a:bodyPr/>
          <a:lstStyle/>
          <a:p>
            <a:endParaRPr lang="zh-CN" alt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垂直排列标题与文本">
    <p:spTree>
      <p:nvGrpSpPr>
        <p:cNvPr id="1" name=""/>
        <p:cNvGrpSpPr/>
        <p:nvPr/>
      </p:nvGrpSpPr>
      <p:grpSpPr>
        <a:xfrm>
          <a:off x="0" y="0"/>
          <a:ext cx="0" cy="0"/>
          <a:chOff x="0" y="0"/>
          <a:chExt cx="0" cy="0"/>
        </a:xfrm>
      </p:grpSpPr>
      <p:sp>
        <p:nvSpPr>
          <p:cNvPr id="4" name="页脚占位符 3"/>
          <p:cNvSpPr>
            <a:spLocks noGrp="1"/>
          </p:cNvSpPr>
          <p:nvPr>
            <p:ph type="ftr" sz="quarter" idx="10"/>
          </p:nvPr>
        </p:nvSpPr>
        <p:spPr>
          <a:xfrm>
            <a:off x="6858016" y="6248400"/>
            <a:ext cx="1828784" cy="334963"/>
          </a:xfrm>
          <a:prstGeom prst="rect">
            <a:avLst/>
          </a:prstGeom>
        </p:spPr>
        <p:txBody>
          <a:bodyPr/>
          <a:lstStyle>
            <a:lvl1pPr algn="r">
              <a:defRPr b="1">
                <a:solidFill>
                  <a:schemeClr val="tx2"/>
                </a:solidFill>
                <a:latin typeface="微软雅黑" panose="020B0503020204020204" pitchFamily="34" charset="-122"/>
                <a:ea typeface="微软雅黑" panose="020B0503020204020204" pitchFamily="34" charset="-122"/>
              </a:defRPr>
            </a:lvl1pPr>
          </a:lstStyle>
          <a:p>
            <a:r>
              <a:rPr lang="zh-CN" altLang="en-US" dirty="0" smtClean="0"/>
              <a:t>文献检索教研室</a:t>
            </a:r>
            <a:endParaRPr lang="en-US" altLang="zh-CN" dirty="0"/>
          </a:p>
        </p:txBody>
      </p:sp>
      <p:sp>
        <p:nvSpPr>
          <p:cNvPr id="6" name="日期占位符 5"/>
          <p:cNvSpPr>
            <a:spLocks noGrp="1"/>
          </p:cNvSpPr>
          <p:nvPr>
            <p:ph type="dt" sz="half" idx="12"/>
          </p:nvPr>
        </p:nvSpPr>
        <p:spPr>
          <a:xfrm>
            <a:off x="500034" y="6286520"/>
            <a:ext cx="1643074" cy="357190"/>
          </a:xfrm>
          <a:prstGeom prst="rect">
            <a:avLst/>
          </a:prstGeom>
        </p:spPr>
        <p:txBody>
          <a:bodyPr/>
          <a:lstStyle>
            <a:lvl1pPr>
              <a:defRPr b="1">
                <a:solidFill>
                  <a:schemeClr val="tx2"/>
                </a:solidFill>
                <a:latin typeface="微软雅黑" panose="020B0503020204020204" pitchFamily="34" charset="-122"/>
                <a:ea typeface="微软雅黑" panose="020B0503020204020204" pitchFamily="34" charset="-122"/>
              </a:defRPr>
            </a:lvl1pPr>
          </a:lstStyle>
          <a:p>
            <a:r>
              <a:rPr lang="zh-CN" altLang="en-US" smtClean="0"/>
              <a:t>医学文献检索</a:t>
            </a:r>
            <a:endParaRPr lang="en-US" altLang="zh-CN"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990600" y="122238"/>
            <a:ext cx="6705600" cy="563562"/>
          </a:xfrm>
        </p:spPr>
        <p:txBody>
          <a:bodyPr/>
          <a:lstStyle/>
          <a:p>
            <a:r>
              <a:rPr lang="zh-CN" altLang="en-US" smtClean="0"/>
              <a:t>单击此处编辑母版标题样式</a:t>
            </a:r>
            <a:endParaRPr lang="zh-CN" altLang="en-US"/>
          </a:p>
        </p:txBody>
      </p:sp>
      <p:sp>
        <p:nvSpPr>
          <p:cNvPr id="3" name="表格占位符 2"/>
          <p:cNvSpPr>
            <a:spLocks noGrp="1"/>
          </p:cNvSpPr>
          <p:nvPr>
            <p:ph type="tbl" idx="1" hasCustomPrompt="1"/>
          </p:nvPr>
        </p:nvSpPr>
        <p:spPr>
          <a:xfrm>
            <a:off x="609600" y="1228725"/>
            <a:ext cx="8023225" cy="4921250"/>
          </a:xfrm>
        </p:spPr>
        <p:txBody>
          <a:bodyPr/>
          <a:lstStyle/>
          <a:p>
            <a:r>
              <a:rPr lang="zh-CN" altLang="en-US" smtClean="0"/>
              <a:t>单击图标添加表格</a:t>
            </a:r>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noChangeArrowheads="1"/>
          </p:cNvSpPr>
          <p:nvPr>
            <p:ph type="dt" sz="half" idx="10"/>
          </p:nvPr>
        </p:nvSpPr>
        <p:spPr>
          <a:xfrm>
            <a:off x="457200" y="6356350"/>
            <a:ext cx="2133600" cy="365125"/>
          </a:xfrm>
          <a:prstGeom prst="rect">
            <a:avLst/>
          </a:prstGeom>
        </p:spPr>
        <p:txBody>
          <a:bodyPr/>
          <a:lstStyle>
            <a:lvl1pPr>
              <a:defRPr/>
            </a:lvl1pPr>
          </a:lstStyle>
          <a:p>
            <a:pPr>
              <a:defRPr/>
            </a:pPr>
            <a:fld id="{42DDF92E-CB05-41F8-BB4D-FF2F738D2AC2}" type="datetimeFigureOut">
              <a:rPr lang="zh-CN" altLang="en-US"/>
            </a:fld>
            <a:endParaRPr lang="zh-CN" altLang="en-US"/>
          </a:p>
        </p:txBody>
      </p:sp>
      <p:sp>
        <p:nvSpPr>
          <p:cNvPr id="5" name="页脚占位符 4"/>
          <p:cNvSpPr>
            <a:spLocks noGrp="1" noChangeArrowheads="1"/>
          </p:cNvSpPr>
          <p:nvPr>
            <p:ph type="ftr" sz="quarter" idx="11"/>
          </p:nvPr>
        </p:nvSpPr>
        <p:spPr>
          <a:xfrm>
            <a:off x="3124200" y="6356350"/>
            <a:ext cx="2895600" cy="365125"/>
          </a:xfrm>
          <a:prstGeom prst="rect">
            <a:avLst/>
          </a:prstGeom>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xfrm>
            <a:off x="6553200" y="6356350"/>
            <a:ext cx="2133600" cy="365125"/>
          </a:xfrm>
          <a:prstGeom prst="rect">
            <a:avLst/>
          </a:prstGeom>
        </p:spPr>
        <p:txBody>
          <a:bodyPr/>
          <a:lstStyle>
            <a:lvl1pPr>
              <a:defRPr/>
            </a:lvl1pPr>
          </a:lstStyle>
          <a:p>
            <a:pPr>
              <a:defRPr/>
            </a:pPr>
            <a:fld id="{69387233-93AD-4218-8418-0BCCDBEBE700}" type="slidenum">
              <a:rPr lang="zh-CN" altLang="en-US"/>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2B67C6FD-3791-4595-8F10-E2BC0D54AD0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5D87C28-09DA-40C2-BC82-31E9F44E700D}"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B67C6FD-3791-4595-8F10-E2BC0D54AD0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5D87C28-09DA-40C2-BC82-31E9F44E700D}"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2B67C6FD-3791-4595-8F10-E2BC0D54AD0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5D87C28-09DA-40C2-BC82-31E9F44E700D}"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2B67C6FD-3791-4595-8F10-E2BC0D54AD0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5D87C28-09DA-40C2-BC82-31E9F44E700D}"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2B67C6FD-3791-4595-8F10-E2BC0D54AD0B}"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5D87C28-09DA-40C2-BC82-31E9F44E700D}"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2B67C6FD-3791-4595-8F10-E2BC0D54AD0B}"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5D87C28-09DA-40C2-BC82-31E9F44E700D}"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B67C6FD-3791-4595-8F10-E2BC0D54AD0B}"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5D87C28-09DA-40C2-BC82-31E9F44E700D}"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2B67C6FD-3791-4595-8F10-E2BC0D54AD0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5D87C28-09DA-40C2-BC82-31E9F44E700D}" type="slidenum">
              <a:rPr lang="zh-CN" altLang="en-US" smtClean="0"/>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2B67C6FD-3791-4595-8F10-E2BC0D54AD0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5D87C28-09DA-40C2-BC82-31E9F44E700D}"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B67C6FD-3791-4595-8F10-E2BC0D54AD0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5D87C28-09DA-40C2-BC82-31E9F44E700D}" type="slidenum">
              <a:rPr lang="zh-CN" altLang="en-US" smtClean="0"/>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B67C6FD-3791-4595-8F10-E2BC0D54AD0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5D87C28-09DA-40C2-BC82-31E9F44E700D}"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0E7B1A6C-9C21-4494-ABA7-C5695E7DFA97}"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28600" y="228600"/>
            <a:ext cx="4648200" cy="5334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381000" y="1600200"/>
            <a:ext cx="8229600" cy="4525963"/>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7AA17A08-4DBD-457B-9FBE-3642ABC70B4A}"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F70EBC81-69AC-4ACB-977B-299B09049892}"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228600" y="228600"/>
            <a:ext cx="4648200" cy="5334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810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5720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lvl1pPr>
              <a:defRPr/>
            </a:lvl1pPr>
          </a:lstStyle>
          <a:p>
            <a:pPr algn="r" rtl="0" fontAlgn="base">
              <a:spcBef>
                <a:spcPct val="0"/>
              </a:spcBef>
              <a:spcAft>
                <a:spcPct val="0"/>
              </a:spcAft>
            </a:pPr>
            <a:fld id="{A4D981FC-35E5-4F07-8656-02CDC3B6CBF6}"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lvl1pPr>
              <a:defRPr/>
            </a:lvl1pPr>
          </a:lstStyle>
          <a:p>
            <a:pPr algn="r" rtl="0" fontAlgn="base">
              <a:spcBef>
                <a:spcPct val="0"/>
              </a:spcBef>
              <a:spcAft>
                <a:spcPct val="0"/>
              </a:spcAft>
            </a:pPr>
            <a:fld id="{60D0276E-B57B-4CF3-80F0-8532F8AE0389}"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228600" y="228600"/>
            <a:ext cx="4648200" cy="533400"/>
          </a:xfrm>
          <a:prstGeom prst="rect">
            <a:avLst/>
          </a:prstGeom>
        </p:spPr>
        <p:txBody>
          <a:bodyPr/>
          <a:lstStyle/>
          <a:p>
            <a:r>
              <a:rPr lang="zh-CN" altLang="en-US" dirty="0" smtClean="0"/>
              <a:t>单击此处编辑母版标题样式</a:t>
            </a:r>
            <a:endParaRPr lang="zh-CN" altLang="en-US" dirty="0"/>
          </a:p>
        </p:txBody>
      </p:sp>
      <p:sp>
        <p:nvSpPr>
          <p:cNvPr id="3" name="日期占位符 2"/>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lvl1pPr>
              <a:defRPr/>
            </a:lvl1pPr>
          </a:lstStyle>
          <a:p>
            <a:pPr algn="r" rtl="0" fontAlgn="base">
              <a:spcBef>
                <a:spcPct val="0"/>
              </a:spcBef>
              <a:spcAft>
                <a:spcPct val="0"/>
              </a:spcAft>
            </a:pPr>
            <a:fld id="{55972121-7262-4149-9E07-A6F2D7D5F6FD}"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6" name="图片 5" descr="03_副本.png"/>
          <p:cNvPicPr>
            <a:picLocks noChangeAspect="1"/>
          </p:cNvPicPr>
          <p:nvPr userDrawn="1"/>
        </p:nvPicPr>
        <p:blipFill>
          <a:blip r:embed="rId2" cstate="print"/>
          <a:stretch>
            <a:fillRect/>
          </a:stretch>
        </p:blipFill>
        <p:spPr>
          <a:xfrm>
            <a:off x="5429256" y="1500174"/>
            <a:ext cx="2543530" cy="523948"/>
          </a:xfrm>
          <a:prstGeom prst="rect">
            <a:avLst/>
          </a:prstGeom>
        </p:spPr>
      </p:pic>
    </p:spTree>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dirty="0">
              <a:solidFill>
                <a:srgbClr val="000000"/>
              </a:solidFill>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dirty="0">
              <a:solidFill>
                <a:srgbClr val="000000"/>
              </a:solidFill>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lvl1pPr>
              <a:defRPr/>
            </a:lvl1pPr>
          </a:lstStyle>
          <a:p>
            <a:pPr algn="r" rtl="0" fontAlgn="base">
              <a:spcBef>
                <a:spcPct val="0"/>
              </a:spcBef>
              <a:spcAft>
                <a:spcPct val="0"/>
              </a:spcAft>
            </a:pPr>
            <a:fld id="{2C6FFEEB-89FF-4FDE-8DCA-530937897B50}"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dirty="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dirty="0">
              <a:solidFill>
                <a:srgbClr val="000000"/>
              </a:solidFill>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dirty="0">
              <a:solidFill>
                <a:srgbClr val="000000"/>
              </a:solidFill>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lvl1pPr>
              <a:defRPr/>
            </a:lvl1pPr>
          </a:lstStyle>
          <a:p>
            <a:pPr algn="r" rtl="0" fontAlgn="base">
              <a:spcBef>
                <a:spcPct val="0"/>
              </a:spcBef>
              <a:spcAft>
                <a:spcPct val="0"/>
              </a:spcAft>
            </a:pPr>
            <a:fld id="{0C824033-800A-4B77-B44F-DFDCAE6A8222}"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dirty="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228600" y="228600"/>
            <a:ext cx="4648200" cy="5334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381000" y="1600200"/>
            <a:ext cx="8229600" cy="4525963"/>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dirty="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dirty="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EBF58BF2-D439-4698-8828-C8CC6E17F611}"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dirty="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228600"/>
            <a:ext cx="2095500" cy="5897563"/>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228600" y="228600"/>
            <a:ext cx="6134100" cy="5897563"/>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dirty="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dirty="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E1032AF9-B88D-42B7-AF1C-A186B50D31E0}"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dirty="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228725"/>
            <a:ext cx="3935413" cy="4921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97413" y="1228725"/>
            <a:ext cx="3935412" cy="4921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openxmlformats.org/officeDocument/2006/relationships/slideLayout" Target="../slideLayouts/slideLayout24.xml"/><Relationship Id="rId7" Type="http://schemas.openxmlformats.org/officeDocument/2006/relationships/slideLayout" Target="../slideLayouts/slideLayout23.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3" Type="http://schemas.openxmlformats.org/officeDocument/2006/relationships/slideLayout" Target="../slideLayouts/slideLayout19.xml"/><Relationship Id="rId2" Type="http://schemas.openxmlformats.org/officeDocument/2006/relationships/slideLayout" Target="../slideLayouts/slideLayout18.xml"/><Relationship Id="rId12" Type="http://schemas.openxmlformats.org/officeDocument/2006/relationships/theme" Target="../theme/theme2.xml"/><Relationship Id="rId11" Type="http://schemas.openxmlformats.org/officeDocument/2006/relationships/slideLayout" Target="../slideLayouts/slideLayout27.xml"/><Relationship Id="rId10" Type="http://schemas.openxmlformats.org/officeDocument/2006/relationships/slideLayout" Target="../slideLayouts/slideLayout26.xml"/><Relationship Id="rId1"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6.xml"/><Relationship Id="rId8" Type="http://schemas.openxmlformats.org/officeDocument/2006/relationships/slideLayout" Target="../slideLayouts/slideLayout35.xml"/><Relationship Id="rId7" Type="http://schemas.openxmlformats.org/officeDocument/2006/relationships/slideLayout" Target="../slideLayouts/slideLayout34.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 Id="rId3" Type="http://schemas.openxmlformats.org/officeDocument/2006/relationships/slideLayout" Target="../slideLayouts/slideLayout30.xml"/><Relationship Id="rId2" Type="http://schemas.openxmlformats.org/officeDocument/2006/relationships/slideLayout" Target="../slideLayouts/slideLayout29.xml"/><Relationship Id="rId17" Type="http://schemas.openxmlformats.org/officeDocument/2006/relationships/theme" Target="../theme/theme3.xml"/><Relationship Id="rId16" Type="http://schemas.openxmlformats.org/officeDocument/2006/relationships/vmlDrawing" Target="../drawings/vmlDrawing1.vml"/><Relationship Id="rId15" Type="http://schemas.openxmlformats.org/officeDocument/2006/relationships/image" Target="../media/image3.png"/><Relationship Id="rId14" Type="http://schemas.openxmlformats.org/officeDocument/2006/relationships/image" Target="../media/image1.png"/><Relationship Id="rId13" Type="http://schemas.openxmlformats.org/officeDocument/2006/relationships/image" Target="../media/image2.png"/><Relationship Id="rId12" Type="http://schemas.openxmlformats.org/officeDocument/2006/relationships/oleObject" Target="../embeddings/oleObject1.bin"/><Relationship Id="rId11" Type="http://schemas.openxmlformats.org/officeDocument/2006/relationships/slideLayout" Target="../slideLayouts/slideLayout38.xml"/><Relationship Id="rId10" Type="http://schemas.openxmlformats.org/officeDocument/2006/relationships/slideLayout" Target="../slideLayouts/slideLayout37.xml"/><Relationship Id="rId1"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3" name="Rectangle 69"/>
          <p:cNvSpPr>
            <a:spLocks noChangeArrowheads="1"/>
          </p:cNvSpPr>
          <p:nvPr/>
        </p:nvSpPr>
        <p:spPr bwMode="gray">
          <a:xfrm>
            <a:off x="457200" y="0"/>
            <a:ext cx="8477250" cy="768350"/>
          </a:xfrm>
          <a:prstGeom prst="rect">
            <a:avLst/>
          </a:prstGeom>
          <a:gradFill rotWithShape="1">
            <a:gsLst>
              <a:gs pos="0">
                <a:schemeClr val="bg2">
                  <a:gamma/>
                  <a:tint val="0"/>
                  <a:invGamma/>
                </a:schemeClr>
              </a:gs>
              <a:gs pos="100000">
                <a:schemeClr val="bg2"/>
              </a:gs>
            </a:gsLst>
            <a:lin ang="0" scaled="1"/>
          </a:gradFill>
          <a:ln w="9525">
            <a:noFill/>
            <a:miter lim="800000"/>
          </a:ln>
          <a:effectLst/>
        </p:spPr>
        <p:txBody>
          <a:bodyPr wrap="none" anchor="ctr"/>
          <a:lstStyle/>
          <a:p>
            <a:endParaRPr lang="zh-CN" altLang="en-US"/>
          </a:p>
        </p:txBody>
      </p:sp>
      <p:sp>
        <p:nvSpPr>
          <p:cNvPr id="1027" name="Rectangle 3"/>
          <p:cNvSpPr>
            <a:spLocks noGrp="1" noChangeArrowheads="1"/>
          </p:cNvSpPr>
          <p:nvPr>
            <p:ph type="body" idx="1"/>
          </p:nvPr>
        </p:nvSpPr>
        <p:spPr bwMode="gray">
          <a:xfrm>
            <a:off x="609600" y="1228725"/>
            <a:ext cx="8023225" cy="4921250"/>
          </a:xfrm>
          <a:prstGeom prst="rect">
            <a:avLst/>
          </a:prstGeom>
          <a:noFill/>
          <a:ln w="9525">
            <a:noFill/>
            <a:miter lim="800000"/>
          </a:ln>
          <a:effec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ltLang="zh-CN" smtClean="0"/>
          </a:p>
        </p:txBody>
      </p:sp>
      <p:sp>
        <p:nvSpPr>
          <p:cNvPr id="1052" name="Rectangle 28"/>
          <p:cNvSpPr>
            <a:spLocks noChangeArrowheads="1"/>
          </p:cNvSpPr>
          <p:nvPr/>
        </p:nvSpPr>
        <p:spPr bwMode="gray">
          <a:xfrm>
            <a:off x="0" y="0"/>
            <a:ext cx="457200" cy="768350"/>
          </a:xfrm>
          <a:prstGeom prst="rect">
            <a:avLst/>
          </a:prstGeom>
          <a:solidFill>
            <a:schemeClr val="hlink"/>
          </a:solidFill>
          <a:ln w="9525">
            <a:noFill/>
            <a:miter lim="800000"/>
          </a:ln>
          <a:effectLst/>
        </p:spPr>
        <p:txBody>
          <a:bodyPr wrap="none" anchor="ctr"/>
          <a:lstStyle/>
          <a:p>
            <a:pPr algn="ctr"/>
            <a:endParaRPr lang="zh-CN" altLang="zh-CN"/>
          </a:p>
        </p:txBody>
      </p:sp>
      <p:sp>
        <p:nvSpPr>
          <p:cNvPr id="1054" name="Rectangle 30"/>
          <p:cNvSpPr>
            <a:spLocks noChangeArrowheads="1"/>
          </p:cNvSpPr>
          <p:nvPr/>
        </p:nvSpPr>
        <p:spPr bwMode="gray">
          <a:xfrm>
            <a:off x="0" y="762000"/>
            <a:ext cx="457200" cy="152400"/>
          </a:xfrm>
          <a:prstGeom prst="rect">
            <a:avLst/>
          </a:prstGeom>
          <a:solidFill>
            <a:schemeClr val="bg2"/>
          </a:solidFill>
          <a:ln w="9525">
            <a:noFill/>
            <a:miter lim="800000"/>
          </a:ln>
          <a:effectLst/>
        </p:spPr>
        <p:txBody>
          <a:bodyPr wrap="none" anchor="ctr"/>
          <a:lstStyle/>
          <a:p>
            <a:pPr algn="ctr"/>
            <a:endParaRPr lang="zh-CN" altLang="zh-CN"/>
          </a:p>
        </p:txBody>
      </p:sp>
      <p:sp>
        <p:nvSpPr>
          <p:cNvPr id="1056" name="Rectangle 32"/>
          <p:cNvSpPr>
            <a:spLocks noChangeArrowheads="1"/>
          </p:cNvSpPr>
          <p:nvPr/>
        </p:nvSpPr>
        <p:spPr bwMode="gray">
          <a:xfrm>
            <a:off x="0" y="914400"/>
            <a:ext cx="457200" cy="4191000"/>
          </a:xfrm>
          <a:prstGeom prst="rect">
            <a:avLst/>
          </a:prstGeom>
          <a:gradFill rotWithShape="1">
            <a:gsLst>
              <a:gs pos="0">
                <a:schemeClr val="bg2"/>
              </a:gs>
              <a:gs pos="100000">
                <a:schemeClr val="bg2">
                  <a:gamma/>
                  <a:tint val="42353"/>
                  <a:invGamma/>
                </a:schemeClr>
              </a:gs>
            </a:gsLst>
            <a:lin ang="5400000" scaled="1"/>
          </a:gradFill>
          <a:ln w="9525">
            <a:noFill/>
            <a:miter lim="800000"/>
          </a:ln>
          <a:effectLst/>
        </p:spPr>
        <p:txBody>
          <a:bodyPr wrap="none" anchor="ctr"/>
          <a:lstStyle/>
          <a:p>
            <a:pPr algn="ctr"/>
            <a:endParaRPr lang="zh-CN" altLang="zh-CN"/>
          </a:p>
        </p:txBody>
      </p:sp>
      <p:sp>
        <p:nvSpPr>
          <p:cNvPr id="1073" name="Rectangle 49"/>
          <p:cNvSpPr>
            <a:spLocks noChangeArrowheads="1"/>
          </p:cNvSpPr>
          <p:nvPr/>
        </p:nvSpPr>
        <p:spPr bwMode="gray">
          <a:xfrm>
            <a:off x="0" y="5105400"/>
            <a:ext cx="457200" cy="1544638"/>
          </a:xfrm>
          <a:prstGeom prst="rect">
            <a:avLst/>
          </a:prstGeom>
          <a:gradFill rotWithShape="1">
            <a:gsLst>
              <a:gs pos="0">
                <a:schemeClr val="accent2">
                  <a:gamma/>
                  <a:tint val="42353"/>
                  <a:invGamma/>
                </a:schemeClr>
              </a:gs>
              <a:gs pos="100000">
                <a:schemeClr val="accent2"/>
              </a:gs>
            </a:gsLst>
            <a:lin ang="5400000" scaled="1"/>
          </a:gradFill>
          <a:ln w="9525">
            <a:noFill/>
            <a:miter lim="800000"/>
          </a:ln>
          <a:effectLst/>
        </p:spPr>
        <p:txBody>
          <a:bodyPr wrap="none" anchor="ctr"/>
          <a:lstStyle/>
          <a:p>
            <a:pPr algn="ctr"/>
            <a:endParaRPr lang="zh-CN" altLang="zh-CN"/>
          </a:p>
        </p:txBody>
      </p:sp>
      <p:sp>
        <p:nvSpPr>
          <p:cNvPr id="1079" name="Rectangle 55"/>
          <p:cNvSpPr>
            <a:spLocks noChangeArrowheads="1"/>
          </p:cNvSpPr>
          <p:nvPr/>
        </p:nvSpPr>
        <p:spPr bwMode="gray">
          <a:xfrm>
            <a:off x="0" y="6656388"/>
            <a:ext cx="457200" cy="209550"/>
          </a:xfrm>
          <a:prstGeom prst="rect">
            <a:avLst/>
          </a:prstGeom>
          <a:solidFill>
            <a:schemeClr val="bg2"/>
          </a:solidFill>
          <a:ln w="9525">
            <a:noFill/>
            <a:miter lim="800000"/>
          </a:ln>
          <a:effectLst/>
        </p:spPr>
        <p:txBody>
          <a:bodyPr wrap="none" anchor="ctr"/>
          <a:lstStyle/>
          <a:p>
            <a:endParaRPr lang="zh-CN" altLang="en-US"/>
          </a:p>
        </p:txBody>
      </p:sp>
      <p:sp>
        <p:nvSpPr>
          <p:cNvPr id="1080" name="Rectangle 56"/>
          <p:cNvSpPr>
            <a:spLocks noChangeArrowheads="1"/>
          </p:cNvSpPr>
          <p:nvPr/>
        </p:nvSpPr>
        <p:spPr bwMode="gray">
          <a:xfrm>
            <a:off x="457200" y="6650038"/>
            <a:ext cx="1304925" cy="215900"/>
          </a:xfrm>
          <a:prstGeom prst="rect">
            <a:avLst/>
          </a:prstGeom>
          <a:gradFill rotWithShape="1">
            <a:gsLst>
              <a:gs pos="0">
                <a:schemeClr val="bg2">
                  <a:gamma/>
                  <a:tint val="0"/>
                  <a:invGamma/>
                </a:schemeClr>
              </a:gs>
              <a:gs pos="100000">
                <a:schemeClr val="bg2"/>
              </a:gs>
            </a:gsLst>
            <a:lin ang="0" scaled="1"/>
          </a:gradFill>
          <a:ln w="9525">
            <a:noFill/>
            <a:miter lim="800000"/>
          </a:ln>
          <a:effectLst/>
        </p:spPr>
        <p:txBody>
          <a:bodyPr wrap="none" anchor="ctr"/>
          <a:lstStyle/>
          <a:p>
            <a:endParaRPr lang="zh-CN" altLang="en-US"/>
          </a:p>
        </p:txBody>
      </p:sp>
      <p:sp>
        <p:nvSpPr>
          <p:cNvPr id="1084" name="Rectangle 60"/>
          <p:cNvSpPr>
            <a:spLocks noChangeArrowheads="1"/>
          </p:cNvSpPr>
          <p:nvPr/>
        </p:nvSpPr>
        <p:spPr bwMode="gray">
          <a:xfrm>
            <a:off x="1752600" y="6650038"/>
            <a:ext cx="7391400" cy="215900"/>
          </a:xfrm>
          <a:prstGeom prst="rect">
            <a:avLst/>
          </a:prstGeom>
          <a:gradFill rotWithShape="1">
            <a:gsLst>
              <a:gs pos="0">
                <a:schemeClr val="folHlink">
                  <a:gamma/>
                  <a:tint val="54510"/>
                  <a:invGamma/>
                </a:schemeClr>
              </a:gs>
              <a:gs pos="100000">
                <a:schemeClr val="folHlink"/>
              </a:gs>
            </a:gsLst>
            <a:lin ang="0" scaled="1"/>
          </a:gradFill>
          <a:ln w="9525">
            <a:noFill/>
            <a:miter lim="800000"/>
          </a:ln>
          <a:effectLst/>
        </p:spPr>
        <p:txBody>
          <a:bodyPr wrap="none" anchor="ctr"/>
          <a:lstStyle/>
          <a:p>
            <a:endParaRPr lang="zh-CN" altLang="en-US"/>
          </a:p>
        </p:txBody>
      </p:sp>
      <p:sp>
        <p:nvSpPr>
          <p:cNvPr id="1085" name="Rectangle 61"/>
          <p:cNvSpPr>
            <a:spLocks noChangeArrowheads="1"/>
          </p:cNvSpPr>
          <p:nvPr/>
        </p:nvSpPr>
        <p:spPr bwMode="gray">
          <a:xfrm>
            <a:off x="8777288" y="6656388"/>
            <a:ext cx="366712" cy="209550"/>
          </a:xfrm>
          <a:prstGeom prst="rect">
            <a:avLst/>
          </a:prstGeom>
          <a:gradFill rotWithShape="1">
            <a:gsLst>
              <a:gs pos="0">
                <a:schemeClr val="bg1"/>
              </a:gs>
              <a:gs pos="100000">
                <a:schemeClr val="bg1">
                  <a:gamma/>
                  <a:shade val="84706"/>
                  <a:invGamma/>
                </a:schemeClr>
              </a:gs>
            </a:gsLst>
            <a:lin ang="5400000" scaled="1"/>
          </a:gradFill>
          <a:ln w="9525">
            <a:noFill/>
            <a:miter lim="800000"/>
          </a:ln>
          <a:effectLst/>
        </p:spPr>
        <p:txBody>
          <a:bodyPr wrap="none" anchor="ctr"/>
          <a:lstStyle/>
          <a:p>
            <a:endParaRPr lang="zh-CN" altLang="en-US"/>
          </a:p>
        </p:txBody>
      </p:sp>
      <p:sp>
        <p:nvSpPr>
          <p:cNvPr id="1087" name="Rectangle 63"/>
          <p:cNvSpPr>
            <a:spLocks noChangeArrowheads="1"/>
          </p:cNvSpPr>
          <p:nvPr/>
        </p:nvSpPr>
        <p:spPr bwMode="gray">
          <a:xfrm>
            <a:off x="8769350" y="6019800"/>
            <a:ext cx="374650" cy="642938"/>
          </a:xfrm>
          <a:prstGeom prst="rect">
            <a:avLst/>
          </a:prstGeom>
          <a:solidFill>
            <a:schemeClr val="bg2"/>
          </a:solidFill>
          <a:ln w="9525">
            <a:noFill/>
            <a:miter lim="800000"/>
          </a:ln>
          <a:effectLst/>
        </p:spPr>
        <p:txBody>
          <a:bodyPr wrap="none" anchor="ctr"/>
          <a:lstStyle/>
          <a:p>
            <a:endParaRPr lang="zh-CN" altLang="en-US"/>
          </a:p>
        </p:txBody>
      </p:sp>
      <p:sp>
        <p:nvSpPr>
          <p:cNvPr id="1089" name="Rectangle 65"/>
          <p:cNvSpPr>
            <a:spLocks noChangeArrowheads="1"/>
          </p:cNvSpPr>
          <p:nvPr/>
        </p:nvSpPr>
        <p:spPr bwMode="gray">
          <a:xfrm>
            <a:off x="8763000" y="914400"/>
            <a:ext cx="381000" cy="5105400"/>
          </a:xfrm>
          <a:prstGeom prst="rect">
            <a:avLst/>
          </a:prstGeom>
          <a:gradFill rotWithShape="1">
            <a:gsLst>
              <a:gs pos="0">
                <a:schemeClr val="hlink"/>
              </a:gs>
              <a:gs pos="100000">
                <a:schemeClr val="hlink">
                  <a:gamma/>
                  <a:tint val="51373"/>
                  <a:invGamma/>
                </a:schemeClr>
              </a:gs>
            </a:gsLst>
            <a:lin ang="5400000" scaled="1"/>
          </a:gradFill>
          <a:ln w="9525">
            <a:noFill/>
            <a:miter lim="800000"/>
          </a:ln>
          <a:effectLst/>
        </p:spPr>
        <p:txBody>
          <a:bodyPr wrap="none" anchor="ctr"/>
          <a:lstStyle/>
          <a:p>
            <a:endParaRPr lang="zh-CN" altLang="en-US"/>
          </a:p>
        </p:txBody>
      </p:sp>
      <p:sp>
        <p:nvSpPr>
          <p:cNvPr id="1090" name="Rectangle 66"/>
          <p:cNvSpPr>
            <a:spLocks noChangeArrowheads="1"/>
          </p:cNvSpPr>
          <p:nvPr/>
        </p:nvSpPr>
        <p:spPr bwMode="gray">
          <a:xfrm>
            <a:off x="8763000" y="762000"/>
            <a:ext cx="381000" cy="152400"/>
          </a:xfrm>
          <a:prstGeom prst="rect">
            <a:avLst/>
          </a:prstGeom>
          <a:solidFill>
            <a:schemeClr val="folHlink"/>
          </a:solidFill>
          <a:ln w="9525">
            <a:noFill/>
            <a:miter lim="800000"/>
          </a:ln>
          <a:effectLst/>
        </p:spPr>
        <p:txBody>
          <a:bodyPr wrap="none" anchor="ctr"/>
          <a:lstStyle/>
          <a:p>
            <a:pPr algn="ctr"/>
            <a:endParaRPr lang="zh-CN" altLang="zh-CN"/>
          </a:p>
        </p:txBody>
      </p:sp>
      <p:sp>
        <p:nvSpPr>
          <p:cNvPr id="1091" name="Rectangle 67"/>
          <p:cNvSpPr>
            <a:spLocks noChangeArrowheads="1"/>
          </p:cNvSpPr>
          <p:nvPr/>
        </p:nvSpPr>
        <p:spPr bwMode="gray">
          <a:xfrm>
            <a:off x="8770938" y="0"/>
            <a:ext cx="373062" cy="762000"/>
          </a:xfrm>
          <a:prstGeom prst="rect">
            <a:avLst/>
          </a:prstGeom>
          <a:gradFill rotWithShape="1">
            <a:gsLst>
              <a:gs pos="0">
                <a:schemeClr val="accent2"/>
              </a:gs>
              <a:gs pos="100000">
                <a:schemeClr val="accent2">
                  <a:gamma/>
                  <a:tint val="0"/>
                  <a:invGamma/>
                </a:schemeClr>
              </a:gs>
            </a:gsLst>
            <a:lin ang="5400000" scaled="1"/>
          </a:gradFill>
          <a:ln w="9525">
            <a:noFill/>
            <a:miter lim="800000"/>
          </a:ln>
          <a:effectLst/>
        </p:spPr>
        <p:txBody>
          <a:bodyPr wrap="none" anchor="ctr"/>
          <a:lstStyle/>
          <a:p>
            <a:endParaRPr lang="zh-CN" altLang="en-US"/>
          </a:p>
        </p:txBody>
      </p:sp>
      <p:sp>
        <p:nvSpPr>
          <p:cNvPr id="1092" name="Rectangle 68"/>
          <p:cNvSpPr>
            <a:spLocks noChangeArrowheads="1"/>
          </p:cNvSpPr>
          <p:nvPr/>
        </p:nvSpPr>
        <p:spPr bwMode="gray">
          <a:xfrm>
            <a:off x="457200" y="762000"/>
            <a:ext cx="8315325" cy="152400"/>
          </a:xfrm>
          <a:prstGeom prst="rect">
            <a:avLst/>
          </a:prstGeom>
          <a:gradFill rotWithShape="1">
            <a:gsLst>
              <a:gs pos="0">
                <a:schemeClr val="accent1"/>
              </a:gs>
              <a:gs pos="100000">
                <a:schemeClr val="accent1">
                  <a:gamma/>
                  <a:tint val="33333"/>
                  <a:invGamma/>
                </a:schemeClr>
              </a:gs>
            </a:gsLst>
            <a:lin ang="0" scaled="1"/>
          </a:gradFill>
          <a:ln w="9525">
            <a:noFill/>
            <a:miter lim="800000"/>
          </a:ln>
          <a:effectLst/>
        </p:spPr>
        <p:txBody>
          <a:bodyPr wrap="none" anchor="ctr"/>
          <a:lstStyle/>
          <a:p>
            <a:pPr algn="ctr"/>
            <a:endParaRPr lang="zh-CN" altLang="zh-CN"/>
          </a:p>
        </p:txBody>
      </p:sp>
      <p:sp>
        <p:nvSpPr>
          <p:cNvPr id="1026" name="Rectangle 2"/>
          <p:cNvSpPr>
            <a:spLocks noGrp="1" noChangeArrowheads="1"/>
          </p:cNvSpPr>
          <p:nvPr>
            <p:ph type="title"/>
          </p:nvPr>
        </p:nvSpPr>
        <p:spPr bwMode="gray">
          <a:xfrm>
            <a:off x="990600" y="122238"/>
            <a:ext cx="6705600" cy="563562"/>
          </a:xfrm>
          <a:prstGeom prst="rect">
            <a:avLst/>
          </a:prstGeom>
          <a:noFill/>
          <a:ln w="9525">
            <a:noFill/>
            <a:miter lim="800000"/>
          </a:ln>
          <a:effectLst/>
        </p:spPr>
        <p:txBody>
          <a:bodyPr vert="horz" wrap="square" lIns="91440" tIns="45720" rIns="91440" bIns="45720" numCol="1" anchor="ctr" anchorCtr="0" compatLnSpc="1"/>
          <a:lstStyle/>
          <a:p>
            <a:pPr lvl="0"/>
            <a:r>
              <a:rPr lang="zh-CN" altLang="en-US" smtClean="0"/>
              <a:t>单击此处编辑母版标题样式</a:t>
            </a:r>
            <a:endParaRPr lang="en-US" altLang="zh-CN" smtClean="0"/>
          </a:p>
        </p:txBody>
      </p:sp>
      <p:grpSp>
        <p:nvGrpSpPr>
          <p:cNvPr id="1128" name="Group 104"/>
          <p:cNvGrpSpPr/>
          <p:nvPr/>
        </p:nvGrpSpPr>
        <p:grpSpPr bwMode="auto">
          <a:xfrm>
            <a:off x="8002588" y="69850"/>
            <a:ext cx="657225" cy="636588"/>
            <a:chOff x="5041" y="44"/>
            <a:chExt cx="414" cy="401"/>
          </a:xfrm>
        </p:grpSpPr>
        <p:sp>
          <p:nvSpPr>
            <p:cNvPr id="1129" name="Oval 105"/>
            <p:cNvSpPr>
              <a:spLocks noChangeArrowheads="1"/>
            </p:cNvSpPr>
            <p:nvPr userDrawn="1"/>
          </p:nvSpPr>
          <p:spPr bwMode="gray">
            <a:xfrm rot="149948">
              <a:off x="5161" y="161"/>
              <a:ext cx="175" cy="170"/>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nvGrpSpPr>
            <p:cNvPr id="1130" name="Group 106"/>
            <p:cNvGrpSpPr/>
            <p:nvPr userDrawn="1"/>
          </p:nvGrpSpPr>
          <p:grpSpPr bwMode="auto">
            <a:xfrm rot="334874">
              <a:off x="5321" y="313"/>
              <a:ext cx="98" cy="75"/>
              <a:chOff x="3452" y="878"/>
              <a:chExt cx="402" cy="342"/>
            </a:xfrm>
          </p:grpSpPr>
          <p:sp>
            <p:nvSpPr>
              <p:cNvPr id="1131" name="Oval 107"/>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32" name="Oval 108"/>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33" name="Oval 109"/>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34" name="Group 110"/>
            <p:cNvGrpSpPr/>
            <p:nvPr userDrawn="1"/>
          </p:nvGrpSpPr>
          <p:grpSpPr bwMode="auto">
            <a:xfrm rot="-23704554">
              <a:off x="5358" y="218"/>
              <a:ext cx="97" cy="75"/>
              <a:chOff x="3452" y="878"/>
              <a:chExt cx="402" cy="342"/>
            </a:xfrm>
          </p:grpSpPr>
          <p:sp>
            <p:nvSpPr>
              <p:cNvPr id="1135" name="Oval 111"/>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36" name="Oval 112"/>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37" name="Oval 113"/>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38" name="Group 114"/>
            <p:cNvGrpSpPr/>
            <p:nvPr userDrawn="1"/>
          </p:nvGrpSpPr>
          <p:grpSpPr bwMode="auto">
            <a:xfrm rot="-4646600">
              <a:off x="5335" y="107"/>
              <a:ext cx="88" cy="82"/>
              <a:chOff x="3452" y="878"/>
              <a:chExt cx="402" cy="342"/>
            </a:xfrm>
          </p:grpSpPr>
          <p:sp>
            <p:nvSpPr>
              <p:cNvPr id="1139" name="Oval 115"/>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0" name="Oval 116"/>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1" name="Oval 117"/>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42" name="Group 118"/>
            <p:cNvGrpSpPr/>
            <p:nvPr userDrawn="1"/>
          </p:nvGrpSpPr>
          <p:grpSpPr bwMode="auto">
            <a:xfrm rot="2913403">
              <a:off x="5210" y="359"/>
              <a:ext cx="88" cy="83"/>
              <a:chOff x="3452" y="878"/>
              <a:chExt cx="402" cy="342"/>
            </a:xfrm>
          </p:grpSpPr>
          <p:sp>
            <p:nvSpPr>
              <p:cNvPr id="1143" name="Oval 119"/>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4" name="Oval 120"/>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5" name="Oval 121"/>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46" name="Group 122"/>
            <p:cNvGrpSpPr/>
            <p:nvPr userDrawn="1"/>
          </p:nvGrpSpPr>
          <p:grpSpPr bwMode="auto">
            <a:xfrm rot="-29488389">
              <a:off x="5212" y="46"/>
              <a:ext cx="88" cy="83"/>
              <a:chOff x="3452" y="878"/>
              <a:chExt cx="402" cy="342"/>
            </a:xfrm>
          </p:grpSpPr>
          <p:sp>
            <p:nvSpPr>
              <p:cNvPr id="1147" name="Oval 123"/>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8" name="Oval 124"/>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9" name="Oval 125"/>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50" name="Group 126"/>
            <p:cNvGrpSpPr/>
            <p:nvPr userDrawn="1"/>
          </p:nvGrpSpPr>
          <p:grpSpPr bwMode="auto">
            <a:xfrm rot="-10069553">
              <a:off x="5089" y="95"/>
              <a:ext cx="97" cy="76"/>
              <a:chOff x="3452" y="878"/>
              <a:chExt cx="402" cy="342"/>
            </a:xfrm>
          </p:grpSpPr>
          <p:sp>
            <p:nvSpPr>
              <p:cNvPr id="1151" name="Oval 127"/>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52" name="Oval 128"/>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53" name="Oval 129"/>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54" name="Group 130"/>
            <p:cNvGrpSpPr/>
            <p:nvPr userDrawn="1"/>
          </p:nvGrpSpPr>
          <p:grpSpPr bwMode="auto">
            <a:xfrm rot="-34314642">
              <a:off x="5041" y="204"/>
              <a:ext cx="97" cy="75"/>
              <a:chOff x="3452" y="878"/>
              <a:chExt cx="402" cy="342"/>
            </a:xfrm>
          </p:grpSpPr>
          <p:sp>
            <p:nvSpPr>
              <p:cNvPr id="1155" name="Oval 131"/>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56" name="Oval 132"/>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57" name="Oval 133"/>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58" name="Group 134"/>
            <p:cNvGrpSpPr/>
            <p:nvPr userDrawn="1"/>
          </p:nvGrpSpPr>
          <p:grpSpPr bwMode="auto">
            <a:xfrm rot="-15041649">
              <a:off x="5085" y="304"/>
              <a:ext cx="88" cy="82"/>
              <a:chOff x="3452" y="878"/>
              <a:chExt cx="402" cy="342"/>
            </a:xfrm>
          </p:grpSpPr>
          <p:sp>
            <p:nvSpPr>
              <p:cNvPr id="1159" name="Oval 135"/>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60" name="Oval 136"/>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61" name="Oval 137"/>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sp>
        <p:nvSpPr>
          <p:cNvPr id="1175" name="Line 151"/>
          <p:cNvSpPr>
            <a:spLocks noChangeShapeType="1"/>
          </p:cNvSpPr>
          <p:nvPr/>
        </p:nvSpPr>
        <p:spPr bwMode="auto">
          <a:xfrm>
            <a:off x="0" y="762000"/>
            <a:ext cx="9144000" cy="0"/>
          </a:xfrm>
          <a:prstGeom prst="line">
            <a:avLst/>
          </a:prstGeom>
          <a:noFill/>
          <a:ln w="9525">
            <a:solidFill>
              <a:schemeClr val="tx2"/>
            </a:solidFill>
            <a:round/>
          </a:ln>
          <a:effectLst/>
        </p:spPr>
        <p:txBody>
          <a:bodyPr/>
          <a:lstStyle/>
          <a:p>
            <a:endParaRPr lang="zh-CN" altLang="en-US"/>
          </a:p>
        </p:txBody>
      </p:sp>
      <p:sp>
        <p:nvSpPr>
          <p:cNvPr id="1176" name="Line 152"/>
          <p:cNvSpPr>
            <a:spLocks noChangeShapeType="1"/>
          </p:cNvSpPr>
          <p:nvPr/>
        </p:nvSpPr>
        <p:spPr bwMode="auto">
          <a:xfrm>
            <a:off x="0" y="914400"/>
            <a:ext cx="9144000" cy="0"/>
          </a:xfrm>
          <a:prstGeom prst="line">
            <a:avLst/>
          </a:prstGeom>
          <a:noFill/>
          <a:ln w="9525">
            <a:solidFill>
              <a:schemeClr val="tx1"/>
            </a:solidFill>
            <a:round/>
          </a:ln>
          <a:effectLst/>
        </p:spPr>
        <p:txBody>
          <a:bodyPr/>
          <a:lstStyle/>
          <a:p>
            <a:endParaRPr lang="zh-CN" altLang="en-US"/>
          </a:p>
        </p:txBody>
      </p:sp>
      <p:sp>
        <p:nvSpPr>
          <p:cNvPr id="1177" name="Line 153"/>
          <p:cNvSpPr>
            <a:spLocks noChangeShapeType="1"/>
          </p:cNvSpPr>
          <p:nvPr/>
        </p:nvSpPr>
        <p:spPr bwMode="auto">
          <a:xfrm>
            <a:off x="0" y="6648450"/>
            <a:ext cx="9144000" cy="0"/>
          </a:xfrm>
          <a:prstGeom prst="line">
            <a:avLst/>
          </a:prstGeom>
          <a:noFill/>
          <a:ln w="9525">
            <a:solidFill>
              <a:schemeClr val="tx1"/>
            </a:solidFill>
            <a:round/>
          </a:ln>
          <a:effectLst/>
        </p:spPr>
        <p:txBody>
          <a:bodyPr/>
          <a:lstStyle/>
          <a:p>
            <a:endParaRPr lang="zh-CN" altLang="en-US"/>
          </a:p>
        </p:txBody>
      </p:sp>
      <p:sp>
        <p:nvSpPr>
          <p:cNvPr id="1178" name="Line 154"/>
          <p:cNvSpPr>
            <a:spLocks noChangeShapeType="1"/>
          </p:cNvSpPr>
          <p:nvPr/>
        </p:nvSpPr>
        <p:spPr bwMode="auto">
          <a:xfrm>
            <a:off x="457200" y="0"/>
            <a:ext cx="0" cy="6858000"/>
          </a:xfrm>
          <a:prstGeom prst="line">
            <a:avLst/>
          </a:prstGeom>
          <a:noFill/>
          <a:ln w="9525">
            <a:solidFill>
              <a:schemeClr val="tx1"/>
            </a:solidFill>
            <a:round/>
          </a:ln>
          <a:effectLst/>
        </p:spPr>
        <p:txBody>
          <a:bodyPr/>
          <a:lstStyle/>
          <a:p>
            <a:endParaRPr lang="zh-CN" altLang="en-US"/>
          </a:p>
        </p:txBody>
      </p:sp>
      <p:sp>
        <p:nvSpPr>
          <p:cNvPr id="1179" name="Line 155"/>
          <p:cNvSpPr>
            <a:spLocks noChangeShapeType="1"/>
          </p:cNvSpPr>
          <p:nvPr/>
        </p:nvSpPr>
        <p:spPr bwMode="auto">
          <a:xfrm>
            <a:off x="8763000" y="0"/>
            <a:ext cx="0" cy="6858000"/>
          </a:xfrm>
          <a:prstGeom prst="line">
            <a:avLst/>
          </a:prstGeom>
          <a:noFill/>
          <a:ln w="9525">
            <a:solidFill>
              <a:schemeClr val="tx1"/>
            </a:solidFill>
            <a:round/>
          </a:ln>
          <a:effectLst/>
        </p:spPr>
        <p:txBody>
          <a:bodyPr/>
          <a:lstStyle/>
          <a:p>
            <a:endParaRPr lang="zh-CN" altLang="en-US"/>
          </a:p>
        </p:txBody>
      </p:sp>
      <p:sp>
        <p:nvSpPr>
          <p:cNvPr id="1181" name="Line 157"/>
          <p:cNvSpPr>
            <a:spLocks noChangeShapeType="1"/>
          </p:cNvSpPr>
          <p:nvPr/>
        </p:nvSpPr>
        <p:spPr bwMode="auto">
          <a:xfrm flipH="1">
            <a:off x="0" y="5105400"/>
            <a:ext cx="457200" cy="0"/>
          </a:xfrm>
          <a:prstGeom prst="line">
            <a:avLst/>
          </a:prstGeom>
          <a:noFill/>
          <a:ln w="9525">
            <a:solidFill>
              <a:schemeClr val="tx1"/>
            </a:solidFill>
            <a:round/>
          </a:ln>
          <a:effectLst/>
        </p:spPr>
        <p:txBody>
          <a:bodyPr/>
          <a:lstStyle/>
          <a:p>
            <a:endParaRPr lang="zh-CN" altLang="en-US"/>
          </a:p>
        </p:txBody>
      </p:sp>
      <p:sp>
        <p:nvSpPr>
          <p:cNvPr id="1182" name="Line 158"/>
          <p:cNvSpPr>
            <a:spLocks noChangeShapeType="1"/>
          </p:cNvSpPr>
          <p:nvPr/>
        </p:nvSpPr>
        <p:spPr bwMode="auto">
          <a:xfrm>
            <a:off x="1752600" y="6648450"/>
            <a:ext cx="0" cy="209550"/>
          </a:xfrm>
          <a:prstGeom prst="line">
            <a:avLst/>
          </a:prstGeom>
          <a:noFill/>
          <a:ln w="9525">
            <a:solidFill>
              <a:schemeClr val="tx1"/>
            </a:solidFill>
            <a:round/>
          </a:ln>
          <a:effectLst/>
        </p:spPr>
        <p:txBody>
          <a:bodyPr/>
          <a:lstStyle/>
          <a:p>
            <a:endParaRPr lang="zh-CN" altLang="en-US"/>
          </a:p>
        </p:txBody>
      </p:sp>
      <p:sp>
        <p:nvSpPr>
          <p:cNvPr id="1183" name="Line 159"/>
          <p:cNvSpPr>
            <a:spLocks noChangeShapeType="1"/>
          </p:cNvSpPr>
          <p:nvPr/>
        </p:nvSpPr>
        <p:spPr bwMode="auto">
          <a:xfrm>
            <a:off x="8763000" y="6019800"/>
            <a:ext cx="381000" cy="0"/>
          </a:xfrm>
          <a:prstGeom prst="line">
            <a:avLst/>
          </a:prstGeom>
          <a:noFill/>
          <a:ln w="9525">
            <a:solidFill>
              <a:schemeClr val="tx1"/>
            </a:solidFill>
            <a:round/>
          </a:ln>
          <a:effectLst/>
        </p:spPr>
        <p:txBody>
          <a:bodyPr/>
          <a:lstStyle/>
          <a:p>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iming>
    <p:tnLst>
      <p:par>
        <p:cTn id="1" dur="indefinite" restart="never" nodeType="tmRoot"/>
      </p:par>
    </p:tnLst>
  </p:timing>
  <p:hf sldNum="0" hdr="0"/>
  <p:txStyles>
    <p:titleStyle>
      <a:lvl1pPr algn="l" rtl="0" eaLnBrk="1" fontAlgn="base" hangingPunct="1">
        <a:spcBef>
          <a:spcPct val="0"/>
        </a:spcBef>
        <a:spcAft>
          <a:spcPct val="0"/>
        </a:spcAft>
        <a:defRPr sz="2800" b="1" i="1">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p:titleStyle>
    <p:bodyStyle>
      <a:lvl1pPr marL="342900" indent="-342900" algn="l" rtl="0" eaLnBrk="1" fontAlgn="base" hangingPunct="1">
        <a:spcBef>
          <a:spcPct val="20000"/>
        </a:spcBef>
        <a:spcAft>
          <a:spcPct val="0"/>
        </a:spcAft>
        <a:buClr>
          <a:schemeClr val="hlink"/>
        </a:buClr>
        <a:buFont typeface="Wingdings" panose="05000000000000000000" pitchFamily="2" charset="2"/>
        <a:buChar char="v"/>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lgn="l" rtl="0" eaLnBrk="1" fontAlgn="base" hangingPunct="1">
        <a:spcBef>
          <a:spcPct val="20000"/>
        </a:spcBef>
        <a:spcAft>
          <a:spcPct val="0"/>
        </a:spcAft>
        <a:buClr>
          <a:schemeClr val="tx1"/>
        </a:buClr>
        <a:buChar char="•"/>
        <a:defRPr sz="2400">
          <a:solidFill>
            <a:schemeClr val="tx1"/>
          </a:solidFill>
          <a:latin typeface="Arial" panose="020B0604020202020204" pitchFamily="34" charset="0"/>
        </a:defRPr>
      </a:lvl3pPr>
      <a:lvl4pPr marL="1600200" indent="-228600" algn="l" rtl="0" eaLnBrk="1" fontAlgn="base" hangingPunct="1">
        <a:spcBef>
          <a:spcPct val="20000"/>
        </a:spcBef>
        <a:spcAft>
          <a:spcPct val="0"/>
        </a:spcAft>
        <a:buChar char="–"/>
        <a:defRPr sz="2000">
          <a:solidFill>
            <a:schemeClr val="tx1"/>
          </a:solidFill>
          <a:latin typeface="Arial" panose="020B0604020202020204" pitchFamily="34" charset="0"/>
        </a:defRPr>
      </a:lvl4pPr>
      <a:lvl5pPr marL="2057400" indent="-228600" algn="l" rtl="0" eaLnBrk="1" fontAlgn="base" hangingPunct="1">
        <a:spcBef>
          <a:spcPct val="20000"/>
        </a:spcBef>
        <a:spcAft>
          <a:spcPct val="0"/>
        </a:spcAft>
        <a:buChar char="»"/>
        <a:defRPr sz="2000">
          <a:solidFill>
            <a:schemeClr val="tx1"/>
          </a:solidFill>
          <a:latin typeface="Arial" panose="020B0604020202020204" pitchFamily="34" charset="0"/>
        </a:defRPr>
      </a:lvl5pPr>
      <a:lvl6pPr marL="2514600" indent="-228600" algn="l" rtl="0" eaLnBrk="1" fontAlgn="base" hangingPunct="1">
        <a:spcBef>
          <a:spcPct val="20000"/>
        </a:spcBef>
        <a:spcAft>
          <a:spcPct val="0"/>
        </a:spcAft>
        <a:buChar char="»"/>
        <a:defRPr sz="2000">
          <a:solidFill>
            <a:schemeClr val="tx1"/>
          </a:solidFill>
          <a:latin typeface="Arial" panose="020B0604020202020204" pitchFamily="34" charset="0"/>
        </a:defRPr>
      </a:lvl6pPr>
      <a:lvl7pPr marL="2971800" indent="-228600" algn="l" rtl="0" eaLnBrk="1" fontAlgn="base" hangingPunct="1">
        <a:spcBef>
          <a:spcPct val="20000"/>
        </a:spcBef>
        <a:spcAft>
          <a:spcPct val="0"/>
        </a:spcAft>
        <a:buChar char="»"/>
        <a:defRPr sz="2000">
          <a:solidFill>
            <a:schemeClr val="tx1"/>
          </a:solidFill>
          <a:latin typeface="Arial" panose="020B0604020202020204" pitchFamily="34" charset="0"/>
        </a:defRPr>
      </a:lvl7pPr>
      <a:lvl8pPr marL="3429000" indent="-228600" algn="l" rtl="0" eaLnBrk="1" fontAlgn="base" hangingPunct="1">
        <a:spcBef>
          <a:spcPct val="20000"/>
        </a:spcBef>
        <a:spcAft>
          <a:spcPct val="0"/>
        </a:spcAft>
        <a:buChar char="»"/>
        <a:defRPr sz="2000">
          <a:solidFill>
            <a:schemeClr val="tx1"/>
          </a:solidFill>
          <a:latin typeface="Arial" panose="020B0604020202020204" pitchFamily="34" charset="0"/>
        </a:defRPr>
      </a:lvl8pPr>
      <a:lvl9pPr marL="3886200" indent="-228600" algn="l" rtl="0" eaLnBrk="1" fontAlgn="base" hangingPunct="1">
        <a:spcBef>
          <a:spcPct val="20000"/>
        </a:spcBef>
        <a:spcAft>
          <a:spcPct val="0"/>
        </a:spcAft>
        <a:buChar char="»"/>
        <a:defRPr sz="2000">
          <a:solidFill>
            <a:schemeClr val="tx1"/>
          </a:solidFill>
          <a:latin typeface="Arial" panose="020B0604020202020204"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67C6FD-3791-4595-8F10-E2BC0D54AD0B}" type="datetimeFigureOut">
              <a:rPr lang="zh-CN" altLang="en-US" smtClean="0"/>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D87C28-09DA-40C2-BC82-31E9F44E700D}"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8" name="Rectangle 10"/>
          <p:cNvSpPr>
            <a:spLocks noChangeArrowheads="1"/>
          </p:cNvSpPr>
          <p:nvPr userDrawn="1"/>
        </p:nvSpPr>
        <p:spPr bwMode="auto">
          <a:xfrm>
            <a:off x="0" y="0"/>
            <a:ext cx="9144000" cy="914400"/>
          </a:xfrm>
          <a:prstGeom prst="rect">
            <a:avLst/>
          </a:prstGeom>
          <a:gradFill rotWithShape="1">
            <a:gsLst>
              <a:gs pos="0">
                <a:srgbClr val="1C226E"/>
              </a:gs>
              <a:gs pos="100000">
                <a:srgbClr val="6666FF"/>
              </a:gs>
            </a:gsLst>
            <a:lin ang="0" scaled="1"/>
          </a:gradFill>
          <a:ln w="9525">
            <a:solidFill>
              <a:schemeClr val="tx1"/>
            </a:solidFill>
            <a:miter lim="800000"/>
          </a:ln>
          <a:effectLst/>
        </p:spPr>
        <p:txBody>
          <a:bodyPr wrap="none" anchor="ctr"/>
          <a:lstStyle/>
          <a:p>
            <a:pPr algn="ctr" rtl="0" fontAlgn="base">
              <a:spcBef>
                <a:spcPct val="0"/>
              </a:spcBef>
              <a:spcAft>
                <a:spcPct val="0"/>
              </a:spcAft>
            </a:pPr>
            <a:endParaRPr lang="zh-CN" altLang="zh-CN" kern="1200">
              <a:solidFill>
                <a:srgbClr val="000000"/>
              </a:solidFill>
              <a:latin typeface="Arial" panose="020B0604020202020204" pitchFamily="34" charset="0"/>
              <a:ea typeface="宋体" panose="02010600030101010101" pitchFamily="2" charset="-122"/>
              <a:cs typeface="+mn-cs"/>
            </a:endParaRP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sz="1400"/>
            </a:lvl1pPr>
          </a:lstStyle>
          <a:p>
            <a:pPr algn="l" rtl="0" fontAlgn="base">
              <a:spcBef>
                <a:spcPct val="0"/>
              </a:spcBef>
              <a:spcAft>
                <a:spcPct val="0"/>
              </a:spcAft>
            </a:pPr>
            <a:endParaRPr lang="en-US" altLang="zh-CN" kern="1200" dirty="0">
              <a:solidFill>
                <a:srgbClr val="000000"/>
              </a:solidFill>
              <a:latin typeface="Arial" panose="020B0604020202020204" pitchFamily="34" charset="0"/>
              <a:ea typeface="宋体" panose="02010600030101010101" pitchFamily="2" charset="-122"/>
              <a:cs typeface="+mn-cs"/>
            </a:endParaRPr>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a:defRPr sz="1400"/>
            </a:lvl1pPr>
          </a:lstStyle>
          <a:p>
            <a:pPr rtl="0" fontAlgn="base">
              <a:spcBef>
                <a:spcPct val="0"/>
              </a:spcBef>
              <a:spcAft>
                <a:spcPct val="0"/>
              </a:spcAft>
            </a:pPr>
            <a:endParaRPr lang="en-US" altLang="zh-CN" kern="1200">
              <a:solidFill>
                <a:srgbClr val="000000"/>
              </a:solidFill>
              <a:latin typeface="Arial" panose="020B0604020202020204" pitchFamily="34" charset="0"/>
              <a:ea typeface="宋体" panose="02010600030101010101" pitchFamily="2" charset="-122"/>
              <a:cs typeface="+mn-cs"/>
            </a:endParaRPr>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a:defRPr sz="1400"/>
            </a:lvl1pPr>
          </a:lstStyle>
          <a:p>
            <a:pPr rtl="0" fontAlgn="base">
              <a:spcBef>
                <a:spcPct val="0"/>
              </a:spcBef>
              <a:spcAft>
                <a:spcPct val="0"/>
              </a:spcAft>
            </a:pPr>
            <a:fld id="{03A1AB72-72F7-4F38-8B2D-04E56662DE9B}" type="slidenum">
              <a:rPr lang="en-US" altLang="zh-CN" kern="1200">
                <a:solidFill>
                  <a:srgbClr val="000000"/>
                </a:solidFill>
                <a:latin typeface="Arial" panose="020B0604020202020204" pitchFamily="34" charset="0"/>
                <a:ea typeface="宋体" panose="02010600030101010101" pitchFamily="2" charset="-122"/>
                <a:cs typeface="+mn-cs"/>
              </a:rPr>
            </a:fld>
            <a:endParaRPr lang="en-US" altLang="zh-CN" kern="1200">
              <a:solidFill>
                <a:srgbClr val="000000"/>
              </a:solidFill>
              <a:latin typeface="Arial" panose="020B0604020202020204" pitchFamily="34" charset="0"/>
              <a:ea typeface="宋体" panose="02010600030101010101" pitchFamily="2" charset="-122"/>
              <a:cs typeface="+mn-cs"/>
            </a:endParaRPr>
          </a:p>
        </p:txBody>
      </p:sp>
      <p:graphicFrame>
        <p:nvGraphicFramePr>
          <p:cNvPr id="7175" name="Object 7"/>
          <p:cNvGraphicFramePr>
            <a:graphicFrameLocks noChangeAspect="1"/>
          </p:cNvGraphicFramePr>
          <p:nvPr/>
        </p:nvGraphicFramePr>
        <p:xfrm>
          <a:off x="457200" y="4648200"/>
          <a:ext cx="1000125" cy="1492250"/>
        </p:xfrm>
        <a:graphic>
          <a:graphicData uri="http://schemas.openxmlformats.org/presentationml/2006/ole">
            <mc:AlternateContent xmlns:mc="http://schemas.openxmlformats.org/markup-compatibility/2006">
              <mc:Choice xmlns:v="urn:schemas-microsoft-com:vml" Requires="v">
                <p:oleObj spid="_x0000_s1025" name="Image" r:id="rId12" imgW="3733800" imgH="5575300" progId="">
                  <p:embed/>
                </p:oleObj>
              </mc:Choice>
              <mc:Fallback>
                <p:oleObj name="Image" r:id="rId12" imgW="3733800" imgH="5575300" progId="">
                  <p:embed/>
                  <p:pic>
                    <p:nvPicPr>
                      <p:cNvPr id="0" name="Picture 2" descr="image1"/>
                      <p:cNvPicPr>
                        <a:picLocks noChangeAspect="1"/>
                      </p:cNvPicPr>
                      <p:nvPr/>
                    </p:nvPicPr>
                    <p:blipFill>
                      <a:blip r:embed="rId13"/>
                      <a:stretch>
                        <a:fillRect/>
                      </a:stretch>
                    </p:blipFill>
                    <p:spPr>
                      <a:xfrm>
                        <a:off x="457200" y="4648200"/>
                        <a:ext cx="1000125" cy="1492250"/>
                      </a:xfrm>
                      <a:prstGeom prst="rect">
                        <a:avLst/>
                      </a:prstGeom>
                      <a:noFill/>
                      <a:ln w="9525">
                        <a:noFill/>
                      </a:ln>
                    </p:spPr>
                  </p:pic>
                </p:oleObj>
              </mc:Fallback>
            </mc:AlternateContent>
          </a:graphicData>
        </a:graphic>
      </p:graphicFrame>
      <p:sp>
        <p:nvSpPr>
          <p:cNvPr id="7181" name="Text Box 13"/>
          <p:cNvSpPr txBox="1">
            <a:spLocks noChangeArrowheads="1"/>
          </p:cNvSpPr>
          <p:nvPr userDrawn="1"/>
        </p:nvSpPr>
        <p:spPr bwMode="auto">
          <a:xfrm>
            <a:off x="6400800" y="511175"/>
            <a:ext cx="2743200" cy="274638"/>
          </a:xfrm>
          <a:prstGeom prst="rect">
            <a:avLst/>
          </a:prstGeom>
          <a:noFill/>
          <a:ln w="9525">
            <a:noFill/>
            <a:miter lim="800000"/>
          </a:ln>
          <a:effectLst/>
        </p:spPr>
        <p:txBody>
          <a:bodyPr>
            <a:spAutoFit/>
          </a:bodyPr>
          <a:lstStyle/>
          <a:p>
            <a:pPr algn="l" rtl="0" fontAlgn="base">
              <a:spcBef>
                <a:spcPct val="50000"/>
              </a:spcBef>
              <a:spcAft>
                <a:spcPct val="0"/>
              </a:spcAft>
            </a:pPr>
            <a:r>
              <a:rPr lang="en-US" altLang="zh-CN" sz="1200" b="1" kern="1200" dirty="0" smtClean="0">
                <a:solidFill>
                  <a:srgbClr val="FFFFFF"/>
                </a:solidFill>
                <a:latin typeface="黑体" panose="02010609060101010101" pitchFamily="2" charset="-122"/>
                <a:ea typeface="黑体" panose="02010609060101010101" pitchFamily="2" charset="-122"/>
                <a:cs typeface="+mn-cs"/>
              </a:rPr>
              <a:t>JILIN  MEDICAL UNIVERSITY</a:t>
            </a:r>
            <a:endParaRPr lang="en-US" altLang="zh-CN" sz="1200" b="1" kern="1200" dirty="0">
              <a:solidFill>
                <a:srgbClr val="FFFFFF"/>
              </a:solidFill>
              <a:latin typeface="黑体" panose="02010609060101010101" pitchFamily="2" charset="-122"/>
              <a:ea typeface="黑体" panose="02010609060101010101" pitchFamily="2" charset="-122"/>
              <a:cs typeface="+mn-cs"/>
            </a:endParaRPr>
          </a:p>
        </p:txBody>
      </p:sp>
      <p:sp>
        <p:nvSpPr>
          <p:cNvPr id="7182" name="Line 14"/>
          <p:cNvSpPr>
            <a:spLocks noChangeShapeType="1"/>
          </p:cNvSpPr>
          <p:nvPr userDrawn="1"/>
        </p:nvSpPr>
        <p:spPr bwMode="auto">
          <a:xfrm>
            <a:off x="6553200" y="511175"/>
            <a:ext cx="2286000" cy="0"/>
          </a:xfrm>
          <a:prstGeom prst="line">
            <a:avLst/>
          </a:prstGeom>
          <a:noFill/>
          <a:ln w="19050">
            <a:solidFill>
              <a:schemeClr val="bg1"/>
            </a:solidFill>
            <a:round/>
          </a:ln>
          <a:effectLst/>
        </p:spPr>
        <p:txBody>
          <a:bodyPr/>
          <a:lstStyle/>
          <a:p>
            <a:pPr algn="l" rtl="0" fontAlgn="base">
              <a:spcBef>
                <a:spcPct val="0"/>
              </a:spcBef>
              <a:spcAft>
                <a:spcPct val="0"/>
              </a:spcAft>
            </a:pPr>
            <a:endParaRPr lang="zh-CN" altLang="en-US" kern="1200">
              <a:solidFill>
                <a:srgbClr val="000000"/>
              </a:solidFill>
              <a:latin typeface="Arial" panose="020B0604020202020204" pitchFamily="34" charset="0"/>
              <a:ea typeface="宋体" panose="02010600030101010101" pitchFamily="2" charset="-122"/>
              <a:cs typeface="+mn-cs"/>
            </a:endParaRPr>
          </a:p>
        </p:txBody>
      </p:sp>
      <p:pic>
        <p:nvPicPr>
          <p:cNvPr id="24" name="图片 23" descr="03_副本.png"/>
          <p:cNvPicPr>
            <a:picLocks noChangeAspect="1"/>
          </p:cNvPicPr>
          <p:nvPr userDrawn="1"/>
        </p:nvPicPr>
        <p:blipFill>
          <a:blip r:embed="rId14" cstate="print"/>
          <a:stretch>
            <a:fillRect/>
          </a:stretch>
        </p:blipFill>
        <p:spPr>
          <a:xfrm>
            <a:off x="6572264" y="0"/>
            <a:ext cx="2286016" cy="470902"/>
          </a:xfrm>
          <a:prstGeom prst="rect">
            <a:avLst/>
          </a:prstGeom>
        </p:spPr>
      </p:pic>
      <p:pic>
        <p:nvPicPr>
          <p:cNvPr id="25" name="图片 24" descr="04_副本.png"/>
          <p:cNvPicPr>
            <a:picLocks noChangeAspect="1"/>
          </p:cNvPicPr>
          <p:nvPr userDrawn="1"/>
        </p:nvPicPr>
        <p:blipFill>
          <a:blip r:embed="rId15" cstate="print"/>
          <a:stretch>
            <a:fillRect/>
          </a:stretch>
        </p:blipFill>
        <p:spPr>
          <a:xfrm>
            <a:off x="5572132" y="0"/>
            <a:ext cx="847843" cy="809738"/>
          </a:xfrm>
          <a:prstGeom prst="rect">
            <a:avLst/>
          </a:prstGeom>
        </p:spPr>
      </p:pic>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iming>
    <p:tnLst>
      <p:par>
        <p:cTn id="1" dur="indefinite" restart="never" nodeType="tmRoot"/>
      </p:par>
    </p:tnLst>
  </p:timing>
  <p:txStyles>
    <p:titleStyle>
      <a:lvl1pPr algn="ctr" rtl="0" fontAlgn="base">
        <a:spcBef>
          <a:spcPct val="0"/>
        </a:spcBef>
        <a:spcAft>
          <a:spcPct val="0"/>
        </a:spcAft>
        <a:defRPr sz="2800">
          <a:solidFill>
            <a:schemeClr val="bg1"/>
          </a:solidFill>
          <a:latin typeface="+mj-lt"/>
          <a:ea typeface="+mj-ea"/>
          <a:cs typeface="+mj-cs"/>
        </a:defRPr>
      </a:lvl1pPr>
      <a:lvl2pPr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2pPr>
      <a:lvl3pPr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3pPr>
      <a:lvl4pPr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4pPr>
      <a:lvl5pPr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5pPr>
      <a:lvl6pPr marL="457200"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6pPr>
      <a:lvl7pPr marL="914400"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7pPr>
      <a:lvl8pPr marL="1371600"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8pPr>
      <a:lvl9pPr marL="1828800"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9pPr>
    </p:titleStyle>
    <p:bodyStyle>
      <a:lvl1pPr marL="342900" indent="-342900" algn="l" rtl="0" fontAlgn="base">
        <a:spcBef>
          <a:spcPct val="20000"/>
        </a:spcBef>
        <a:spcAft>
          <a:spcPct val="0"/>
        </a:spcAft>
        <a:buChar char="•"/>
        <a:defRPr sz="24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5.png"/><Relationship Id="rId1" Type="http://schemas.openxmlformats.org/officeDocument/2006/relationships/image" Target="../media/image4.GIF"/></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xml"/><Relationship Id="rId1"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xml"/><Relationship Id="rId1"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5.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20.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21.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22.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24.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2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2" descr="computer_connection_lg_nwm"/>
          <p:cNvPicPr>
            <a:picLocks noChangeAspect="1" noChangeArrowheads="1" noCrop="1"/>
          </p:cNvPicPr>
          <p:nvPr/>
        </p:nvPicPr>
        <p:blipFill>
          <a:blip r:embed="rId1"/>
          <a:srcRect/>
          <a:stretch>
            <a:fillRect/>
          </a:stretch>
        </p:blipFill>
        <p:spPr bwMode="auto">
          <a:xfrm>
            <a:off x="611560" y="4221088"/>
            <a:ext cx="2445529" cy="2276872"/>
          </a:xfrm>
          <a:prstGeom prst="rect">
            <a:avLst/>
          </a:prstGeom>
          <a:noFill/>
          <a:ln w="9525">
            <a:noFill/>
            <a:miter lim="800000"/>
            <a:headEnd/>
            <a:tailEnd/>
          </a:ln>
        </p:spPr>
      </p:pic>
      <p:sp>
        <p:nvSpPr>
          <p:cNvPr id="4" name="矩形 3"/>
          <p:cNvSpPr/>
          <p:nvPr/>
        </p:nvSpPr>
        <p:spPr>
          <a:xfrm>
            <a:off x="3714744" y="5214950"/>
            <a:ext cx="2000264" cy="1000132"/>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pic>
        <p:nvPicPr>
          <p:cNvPr id="7" name="Picture 52" descr="컴퓨터"/>
          <p:cNvPicPr>
            <a:picLocks noChangeAspect="1" noChangeArrowheads="1"/>
          </p:cNvPicPr>
          <p:nvPr/>
        </p:nvPicPr>
        <p:blipFill>
          <a:blip r:embed="rId2" cstate="print"/>
          <a:srcRect/>
          <a:stretch>
            <a:fillRect/>
          </a:stretch>
        </p:blipFill>
        <p:spPr bwMode="auto">
          <a:xfrm>
            <a:off x="1403648" y="1052736"/>
            <a:ext cx="1224136" cy="1346915"/>
          </a:xfrm>
          <a:prstGeom prst="rect">
            <a:avLst/>
          </a:prstGeom>
          <a:noFill/>
          <a:ln w="9525">
            <a:noFill/>
            <a:miter lim="800000"/>
            <a:headEnd/>
            <a:tailEnd/>
          </a:ln>
        </p:spPr>
      </p:pic>
      <p:sp>
        <p:nvSpPr>
          <p:cNvPr id="9" name="TextBox 2"/>
          <p:cNvSpPr txBox="1">
            <a:spLocks noChangeArrowheads="1"/>
          </p:cNvSpPr>
          <p:nvPr/>
        </p:nvSpPr>
        <p:spPr bwMode="auto">
          <a:xfrm>
            <a:off x="1835696" y="1052736"/>
            <a:ext cx="7162800" cy="1323439"/>
          </a:xfrm>
          <a:prstGeom prst="rect">
            <a:avLst/>
          </a:prstGeom>
          <a:noFill/>
          <a:ln w="9525">
            <a:noFill/>
            <a:miter lim="800000"/>
          </a:ln>
        </p:spPr>
        <p:txBody>
          <a:bodyPr>
            <a:spAutoFit/>
          </a:bodyPr>
          <a:lstStyle/>
          <a:p>
            <a:pPr algn="ctr"/>
            <a:r>
              <a:rPr lang="zh-CN" altLang="en-US" sz="8000" b="1" dirty="0" smtClean="0">
                <a:ea typeface="微软雅黑" panose="020B0503020204020204" pitchFamily="34" charset="-122"/>
              </a:rPr>
              <a:t>文 献 检 索</a:t>
            </a:r>
            <a:endParaRPr lang="zh-CN" altLang="en-US" sz="8000" b="1" dirty="0">
              <a:ea typeface="微软雅黑" panose="020B0503020204020204" pitchFamily="34" charset="-122"/>
            </a:endParaRPr>
          </a:p>
        </p:txBody>
      </p:sp>
      <p:sp>
        <p:nvSpPr>
          <p:cNvPr id="10" name="Rectangle 6"/>
          <p:cNvSpPr>
            <a:spLocks noChangeArrowheads="1"/>
          </p:cNvSpPr>
          <p:nvPr/>
        </p:nvSpPr>
        <p:spPr bwMode="auto">
          <a:xfrm>
            <a:off x="4211960" y="5085184"/>
            <a:ext cx="4331915" cy="646331"/>
          </a:xfrm>
          <a:prstGeom prst="rect">
            <a:avLst/>
          </a:prstGeom>
          <a:noFill/>
          <a:ln w="9525">
            <a:noFill/>
            <a:miter lim="800000"/>
          </a:ln>
        </p:spPr>
        <p:txBody>
          <a:bodyPr wrap="square">
            <a:spAutoFit/>
          </a:bodyPr>
          <a:lstStyle/>
          <a:p>
            <a:pPr algn="r"/>
            <a:r>
              <a:rPr lang="zh-CN" altLang="en-US" sz="3600" b="1" dirty="0">
                <a:latin typeface="隶书" panose="02010509060101010101" pitchFamily="49" charset="-122"/>
                <a:ea typeface="隶书" panose="02010509060101010101" pitchFamily="49" charset="-122"/>
              </a:rPr>
              <a:t>图书馆 </a:t>
            </a:r>
            <a:r>
              <a:rPr lang="zh-CN" altLang="en-US" sz="3600" b="1" dirty="0" smtClean="0">
                <a:latin typeface="隶书" panose="02010509060101010101" pitchFamily="49" charset="-122"/>
                <a:ea typeface="隶书" panose="02010509060101010101" pitchFamily="49" charset="-122"/>
              </a:rPr>
              <a:t>薛</a:t>
            </a:r>
            <a:r>
              <a:rPr lang="zh-CN" altLang="en-US" sz="3600" b="1" dirty="0">
                <a:latin typeface="隶书" panose="02010509060101010101" pitchFamily="49" charset="-122"/>
                <a:ea typeface="隶书" panose="02010509060101010101" pitchFamily="49" charset="-122"/>
              </a:rPr>
              <a:t>丹丹</a:t>
            </a:r>
            <a:endParaRPr lang="en-US" altLang="zh-CN" sz="3600" b="1" dirty="0">
              <a:latin typeface="隶书" panose="02010509060101010101" pitchFamily="49" charset="-122"/>
              <a:ea typeface="隶书" panose="02010509060101010101" pitchFamily="49" charset="-122"/>
            </a:endParaRPr>
          </a:p>
        </p:txBody>
      </p:sp>
    </p:spTree>
  </p:cSld>
  <p:clrMapOvr>
    <a:masterClrMapping/>
  </p:clrMapOvr>
  <p:transition advTm="55037"/>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标题 1"/>
          <p:cNvSpPr>
            <a:spLocks noGrp="1"/>
          </p:cNvSpPr>
          <p:nvPr>
            <p:ph type="title"/>
          </p:nvPr>
        </p:nvSpPr>
        <p:spPr>
          <a:xfrm>
            <a:off x="492125" y="0"/>
            <a:ext cx="8229600" cy="962025"/>
          </a:xfrm>
        </p:spPr>
        <p:txBody>
          <a:bodyPr/>
          <a:lstStyle/>
          <a:p>
            <a:endParaRPr lang="zh-CN" altLang="en-US" smtClean="0"/>
          </a:p>
        </p:txBody>
      </p:sp>
      <p:sp>
        <p:nvSpPr>
          <p:cNvPr id="14339" name="内容占位符 2"/>
          <p:cNvSpPr>
            <a:spLocks noGrp="1"/>
          </p:cNvSpPr>
          <p:nvPr>
            <p:ph idx="1"/>
          </p:nvPr>
        </p:nvSpPr>
        <p:spPr>
          <a:xfrm>
            <a:off x="504825" y="1365250"/>
            <a:ext cx="8229600" cy="5024438"/>
          </a:xfrm>
        </p:spPr>
        <p:txBody>
          <a:bodyPr/>
          <a:lstStyle/>
          <a:p>
            <a:endParaRPr lang="zh-CN" altLang="en-US" smtClean="0"/>
          </a:p>
        </p:txBody>
      </p:sp>
      <p:pic>
        <p:nvPicPr>
          <p:cNvPr id="14340" name="Picture 2"/>
          <p:cNvPicPr>
            <a:picLocks noChangeAspect="1" noChangeArrowheads="1"/>
          </p:cNvPicPr>
          <p:nvPr/>
        </p:nvPicPr>
        <p:blipFill>
          <a:blip r:embed="rId1" cstate="print"/>
          <a:srcRect/>
          <a:stretch>
            <a:fillRect/>
          </a:stretch>
        </p:blipFill>
        <p:spPr bwMode="auto">
          <a:xfrm>
            <a:off x="0" y="0"/>
            <a:ext cx="9155113" cy="6858000"/>
          </a:xfrm>
          <a:prstGeom prst="rect">
            <a:avLst/>
          </a:prstGeom>
          <a:noFill/>
          <a:ln w="9525">
            <a:noFill/>
            <a:miter lim="800000"/>
            <a:headEnd/>
            <a:tailEnd/>
          </a:ln>
        </p:spPr>
      </p:pic>
      <p:sp>
        <p:nvSpPr>
          <p:cNvPr id="5" name="矩形 4"/>
          <p:cNvSpPr/>
          <p:nvPr/>
        </p:nvSpPr>
        <p:spPr>
          <a:xfrm>
            <a:off x="1214438" y="285750"/>
            <a:ext cx="6851650" cy="37941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 name="TextBox 5"/>
          <p:cNvSpPr txBox="1"/>
          <p:nvPr/>
        </p:nvSpPr>
        <p:spPr>
          <a:xfrm>
            <a:off x="3266837" y="842045"/>
            <a:ext cx="2357454" cy="523220"/>
          </a:xfrm>
          <a:prstGeom prst="rect">
            <a:avLst/>
          </a:prstGeom>
          <a:solidFill>
            <a:srgbClr val="993300"/>
          </a:solidFill>
          <a:ln w="38100">
            <a:noFill/>
          </a:ln>
          <a:scene3d>
            <a:camera prst="orthographicFront"/>
            <a:lightRig rig="threePt" dir="t"/>
          </a:scene3d>
          <a:sp3d>
            <a:bevelT prst="slope"/>
          </a:sp3d>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ctr" fontAlgn="auto">
              <a:spcBef>
                <a:spcPts val="0"/>
              </a:spcBef>
              <a:spcAft>
                <a:spcPts val="0"/>
              </a:spcAft>
              <a:defRPr/>
            </a:pPr>
            <a:r>
              <a:rPr lang="zh-CN" altLang="en-US" sz="2800" b="1" dirty="0">
                <a:ln>
                  <a:solidFill>
                    <a:schemeClr val="bg1"/>
                  </a:solidFill>
                </a:ln>
                <a:latin typeface="黑体" panose="02010609060101010101" pitchFamily="2" charset="-122"/>
                <a:ea typeface="黑体" panose="02010609060101010101" pitchFamily="2" charset="-122"/>
              </a:rPr>
              <a:t>基本检索区</a:t>
            </a:r>
            <a:endParaRPr lang="zh-CN" altLang="en-US" sz="2800" b="1" dirty="0">
              <a:ln>
                <a:solidFill>
                  <a:schemeClr val="bg1"/>
                </a:solidFill>
              </a:ln>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914400" y="1196752"/>
            <a:ext cx="8229600" cy="962025"/>
          </a:xfrm>
          <a:prstGeom prst="rect">
            <a:avLst/>
          </a:prstGeom>
        </p:spPr>
        <p:txBody>
          <a:bodyPr/>
          <a:lstStyle/>
          <a:p>
            <a:pPr eaLnBrk="0" hangingPunct="0">
              <a:defRPr/>
            </a:pPr>
            <a:r>
              <a:rPr lang="zh-CN" altLang="en-US" sz="3600" b="1" dirty="0">
                <a:latin typeface="黑体" panose="02010609060101010101" pitchFamily="2" charset="-122"/>
                <a:ea typeface="黑体" panose="02010609060101010101" pitchFamily="2" charset="-122"/>
              </a:rPr>
              <a:t>二、检索途径与检索方法</a:t>
            </a:r>
            <a:endParaRPr lang="zh-CN" altLang="en-US" sz="3600" b="1" dirty="0">
              <a:latin typeface="黑体" panose="02010609060101010101" pitchFamily="2" charset="-122"/>
              <a:ea typeface="黑体" panose="02010609060101010101" pitchFamily="2" charset="-122"/>
            </a:endParaRPr>
          </a:p>
        </p:txBody>
      </p:sp>
      <p:sp>
        <p:nvSpPr>
          <p:cNvPr id="3" name="内容占位符 2"/>
          <p:cNvSpPr txBox="1"/>
          <p:nvPr/>
        </p:nvSpPr>
        <p:spPr>
          <a:xfrm>
            <a:off x="683568" y="1916832"/>
            <a:ext cx="8229600" cy="3898106"/>
          </a:xfrm>
          <a:prstGeom prst="rect">
            <a:avLst/>
          </a:prstGeom>
        </p:spPr>
        <p:txBody>
          <a:bodyPr/>
          <a:lstStyle/>
          <a:p>
            <a:pPr marL="342900" indent="-342900" eaLnBrk="0" hangingPunct="0">
              <a:spcBef>
                <a:spcPct val="20000"/>
              </a:spcBef>
              <a:buFont typeface="Wingdings" panose="05000000000000000000" pitchFamily="2" charset="2"/>
              <a:buNone/>
              <a:defRPr/>
            </a:pPr>
            <a:r>
              <a:rPr lang="en-US" altLang="zh-CN" sz="2800" kern="0" dirty="0">
                <a:latin typeface="黑体" panose="02010609060101010101" pitchFamily="2" charset="-122"/>
                <a:ea typeface="黑体" panose="02010609060101010101" pitchFamily="2" charset="-122"/>
              </a:rPr>
              <a:t> </a:t>
            </a:r>
            <a:r>
              <a:rPr lang="zh-CN" altLang="en-US" sz="3200" b="1" kern="0" dirty="0">
                <a:latin typeface="黑体" panose="02010609060101010101" pitchFamily="2" charset="-122"/>
                <a:ea typeface="黑体" panose="02010609060101010101" pitchFamily="2" charset="-122"/>
              </a:rPr>
              <a:t>（一）基本检索</a:t>
            </a:r>
            <a:endParaRPr lang="zh-CN" altLang="en-US" sz="3200" b="1" kern="0" dirty="0">
              <a:latin typeface="黑体" panose="02010609060101010101" pitchFamily="2" charset="-122"/>
              <a:ea typeface="黑体" panose="02010609060101010101" pitchFamily="2" charset="-122"/>
            </a:endParaRPr>
          </a:p>
          <a:p>
            <a:pPr marL="342900" indent="-342900" eaLnBrk="0" hangingPunct="0">
              <a:spcBef>
                <a:spcPct val="20000"/>
              </a:spcBef>
              <a:buFont typeface="Wingdings" panose="05000000000000000000" pitchFamily="2" charset="2"/>
              <a:buNone/>
              <a:defRPr/>
            </a:pPr>
            <a:r>
              <a:rPr lang="en-US" altLang="zh-CN" sz="2800" kern="0" dirty="0">
                <a:latin typeface="黑体" panose="02010609060101010101" pitchFamily="2" charset="-122"/>
                <a:ea typeface="黑体" panose="02010609060101010101" pitchFamily="2" charset="-122"/>
              </a:rPr>
              <a:t>  </a:t>
            </a:r>
            <a:r>
              <a:rPr lang="en-US" altLang="zh-CN" sz="2800" b="1" kern="0" dirty="0" smtClean="0">
                <a:latin typeface="黑体" panose="02010609060101010101" pitchFamily="2" charset="-122"/>
                <a:ea typeface="黑体" panose="02010609060101010101" pitchFamily="2" charset="-122"/>
              </a:rPr>
              <a:t>1</a:t>
            </a:r>
            <a:r>
              <a:rPr lang="zh-CN" altLang="en-US" sz="2800" b="1" kern="0" dirty="0" smtClean="0">
                <a:latin typeface="黑体" panose="02010609060101010101" pitchFamily="2" charset="-122"/>
                <a:ea typeface="黑体" panose="02010609060101010101" pitchFamily="2" charset="-122"/>
              </a:rPr>
              <a:t>、词</a:t>
            </a:r>
            <a:r>
              <a:rPr lang="zh-CN" altLang="en-US" sz="2800" b="1" kern="0" dirty="0">
                <a:latin typeface="黑体" panose="02010609060101010101" pitchFamily="2" charset="-122"/>
                <a:ea typeface="黑体" panose="02010609060101010101" pitchFamily="2" charset="-122"/>
              </a:rPr>
              <a:t>语检</a:t>
            </a:r>
            <a:r>
              <a:rPr lang="zh-CN" altLang="en-US" sz="2800" b="1" kern="0" dirty="0" smtClean="0">
                <a:latin typeface="黑体" panose="02010609060101010101" pitchFamily="2" charset="-122"/>
                <a:ea typeface="黑体" panose="02010609060101010101" pitchFamily="2" charset="-122"/>
              </a:rPr>
              <a:t>索</a:t>
            </a:r>
            <a:endParaRPr lang="en-US" altLang="zh-CN" sz="2800" b="1" kern="0" dirty="0">
              <a:latin typeface="黑体" panose="02010609060101010101" pitchFamily="2" charset="-122"/>
              <a:ea typeface="黑体" panose="02010609060101010101" pitchFamily="2" charset="-122"/>
            </a:endParaRPr>
          </a:p>
          <a:p>
            <a:pPr marL="342900" indent="-342900" eaLnBrk="0" hangingPunct="0">
              <a:spcBef>
                <a:spcPct val="20000"/>
              </a:spcBef>
              <a:buFont typeface="Wingdings" panose="05000000000000000000" pitchFamily="2" charset="2"/>
              <a:buNone/>
              <a:defRPr/>
            </a:pPr>
            <a:r>
              <a:rPr lang="zh-CN" altLang="en-US" sz="2800" b="1" kern="0" dirty="0">
                <a:latin typeface="黑体" panose="02010609060101010101" pitchFamily="2" charset="-122"/>
                <a:ea typeface="黑体" panose="02010609060101010101" pitchFamily="2" charset="-122"/>
              </a:rPr>
              <a:t>  </a:t>
            </a:r>
            <a:r>
              <a:rPr lang="en-US" altLang="zh-CN" sz="2800" b="1" kern="0" dirty="0" smtClean="0">
                <a:latin typeface="黑体" panose="02010609060101010101" pitchFamily="2" charset="-122"/>
                <a:ea typeface="黑体" panose="02010609060101010101" pitchFamily="2" charset="-122"/>
              </a:rPr>
              <a:t>2</a:t>
            </a:r>
            <a:r>
              <a:rPr lang="zh-CN" altLang="en-US" sz="2800" b="1" kern="0" dirty="0" smtClean="0">
                <a:latin typeface="黑体" panose="02010609060101010101" pitchFamily="2" charset="-122"/>
                <a:ea typeface="黑体" panose="02010609060101010101" pitchFamily="2" charset="-122"/>
              </a:rPr>
              <a:t>、著</a:t>
            </a:r>
            <a:r>
              <a:rPr lang="zh-CN" altLang="en-US" sz="2800" b="1" kern="0" dirty="0">
                <a:latin typeface="黑体" panose="02010609060101010101" pitchFamily="2" charset="-122"/>
                <a:ea typeface="黑体" panose="02010609060101010101" pitchFamily="2" charset="-122"/>
              </a:rPr>
              <a:t>者检索</a:t>
            </a:r>
            <a:endParaRPr lang="zh-CN" altLang="en-US" sz="2800" b="1" kern="0" dirty="0">
              <a:latin typeface="黑体" panose="02010609060101010101" pitchFamily="2" charset="-122"/>
              <a:ea typeface="黑体" panose="02010609060101010101" pitchFamily="2" charset="-122"/>
            </a:endParaRPr>
          </a:p>
          <a:p>
            <a:pPr marL="342900" indent="-342900" eaLnBrk="0" hangingPunct="0">
              <a:spcBef>
                <a:spcPct val="20000"/>
              </a:spcBef>
              <a:buFont typeface="Wingdings" panose="05000000000000000000" pitchFamily="2" charset="2"/>
              <a:buNone/>
              <a:defRPr/>
            </a:pPr>
            <a:r>
              <a:rPr lang="zh-CN" altLang="en-US" sz="2800" b="1" kern="0" dirty="0">
                <a:latin typeface="黑体" panose="02010609060101010101" pitchFamily="2" charset="-122"/>
                <a:ea typeface="黑体" panose="02010609060101010101" pitchFamily="2" charset="-122"/>
              </a:rPr>
              <a:t>  </a:t>
            </a:r>
            <a:r>
              <a:rPr lang="en-US" altLang="zh-CN" sz="2800" b="1" kern="0" dirty="0" smtClean="0">
                <a:latin typeface="黑体" panose="02010609060101010101" pitchFamily="2" charset="-122"/>
                <a:ea typeface="黑体" panose="02010609060101010101" pitchFamily="2" charset="-122"/>
              </a:rPr>
              <a:t>3</a:t>
            </a:r>
            <a:r>
              <a:rPr lang="zh-CN" altLang="en-US" sz="2800" b="1" kern="0" dirty="0" smtClean="0">
                <a:latin typeface="黑体" panose="02010609060101010101" pitchFamily="2" charset="-122"/>
                <a:ea typeface="黑体" panose="02010609060101010101" pitchFamily="2" charset="-122"/>
              </a:rPr>
              <a:t>、期</a:t>
            </a:r>
            <a:r>
              <a:rPr lang="zh-CN" altLang="en-US" sz="2800" b="1" kern="0" dirty="0">
                <a:latin typeface="黑体" panose="02010609060101010101" pitchFamily="2" charset="-122"/>
                <a:ea typeface="黑体" panose="02010609060101010101" pitchFamily="2" charset="-122"/>
              </a:rPr>
              <a:t>刊检索</a:t>
            </a:r>
            <a:endParaRPr kumimoji="1" lang="en-US" altLang="zh-CN" sz="2800" b="1" kern="0" dirty="0">
              <a:latin typeface="黑体" panose="02010609060101010101" pitchFamily="2" charset="-122"/>
              <a:ea typeface="黑体" panose="02010609060101010101" pitchFamily="2" charset="-122"/>
            </a:endParaRPr>
          </a:p>
          <a:p>
            <a:pPr marL="342900" indent="-342900" eaLnBrk="0" hangingPunct="0">
              <a:spcBef>
                <a:spcPct val="20000"/>
              </a:spcBef>
              <a:buFont typeface="Wingdings" panose="05000000000000000000" pitchFamily="2" charset="2"/>
              <a:buNone/>
              <a:defRPr/>
            </a:pPr>
            <a:r>
              <a:rPr lang="en-US" altLang="zh-CN" sz="2800" b="1" kern="0" dirty="0">
                <a:latin typeface="黑体" panose="02010609060101010101" pitchFamily="2" charset="-122"/>
                <a:ea typeface="黑体" panose="02010609060101010101" pitchFamily="2" charset="-122"/>
              </a:rPr>
              <a:t>  </a:t>
            </a:r>
            <a:r>
              <a:rPr lang="en-US" altLang="zh-CN" sz="2800" b="1" kern="0" dirty="0" smtClean="0">
                <a:latin typeface="黑体" panose="02010609060101010101" pitchFamily="2" charset="-122"/>
                <a:ea typeface="黑体" panose="02010609060101010101" pitchFamily="2" charset="-122"/>
              </a:rPr>
              <a:t>4</a:t>
            </a:r>
            <a:r>
              <a:rPr lang="zh-CN" altLang="en-US" sz="2800" b="1" kern="0" dirty="0" smtClean="0">
                <a:latin typeface="黑体" panose="02010609060101010101" pitchFamily="2" charset="-122"/>
                <a:ea typeface="黑体" panose="02010609060101010101" pitchFamily="2" charset="-122"/>
              </a:rPr>
              <a:t>、短</a:t>
            </a:r>
            <a:r>
              <a:rPr lang="zh-CN" altLang="en-US" sz="2800" b="1" kern="0" dirty="0">
                <a:latin typeface="黑体" panose="02010609060101010101" pitchFamily="2" charset="-122"/>
                <a:ea typeface="黑体" panose="02010609060101010101" pitchFamily="2" charset="-122"/>
              </a:rPr>
              <a:t>语精确</a:t>
            </a:r>
            <a:r>
              <a:rPr lang="zh-CN" altLang="en-US" sz="2800" b="1" kern="0" dirty="0" smtClean="0">
                <a:latin typeface="黑体" panose="02010609060101010101" pitchFamily="2" charset="-122"/>
                <a:ea typeface="黑体" panose="02010609060101010101" pitchFamily="2" charset="-122"/>
              </a:rPr>
              <a:t>检索</a:t>
            </a:r>
            <a:endParaRPr lang="zh-CN" altLang="en-US" sz="2800" b="1" kern="0" dirty="0">
              <a:latin typeface="黑体" panose="02010609060101010101" pitchFamily="2" charset="-122"/>
              <a:ea typeface="黑体" panose="02010609060101010101" pitchFamily="2" charset="-122"/>
            </a:endParaRPr>
          </a:p>
          <a:p>
            <a:pPr marL="342900" indent="-342900" eaLnBrk="0" hangingPunct="0">
              <a:spcBef>
                <a:spcPct val="20000"/>
              </a:spcBef>
              <a:buFont typeface="Wingdings" panose="05000000000000000000" pitchFamily="2" charset="2"/>
              <a:buNone/>
              <a:defRPr/>
            </a:pPr>
            <a:r>
              <a:rPr lang="en-US" altLang="zh-CN" sz="2800" b="1" kern="0" dirty="0">
                <a:latin typeface="黑体" panose="02010609060101010101" pitchFamily="2" charset="-122"/>
                <a:ea typeface="黑体" panose="02010609060101010101" pitchFamily="2" charset="-122"/>
              </a:rPr>
              <a:t>  </a:t>
            </a:r>
            <a:r>
              <a:rPr lang="en-US" altLang="zh-CN" sz="2800" b="1" kern="0" dirty="0" smtClean="0">
                <a:latin typeface="黑体" panose="02010609060101010101" pitchFamily="2" charset="-122"/>
                <a:ea typeface="黑体" panose="02010609060101010101" pitchFamily="2" charset="-122"/>
              </a:rPr>
              <a:t>5</a:t>
            </a:r>
            <a:r>
              <a:rPr lang="zh-CN" altLang="en-US" sz="2800" b="1" kern="0" dirty="0" smtClean="0">
                <a:latin typeface="黑体" panose="02010609060101010101" pitchFamily="2" charset="-122"/>
                <a:ea typeface="黑体" panose="02010609060101010101" pitchFamily="2" charset="-122"/>
              </a:rPr>
              <a:t>、逻</a:t>
            </a:r>
            <a:r>
              <a:rPr lang="zh-CN" altLang="en-US" sz="2800" b="1" kern="0" dirty="0">
                <a:latin typeface="黑体" panose="02010609060101010101" pitchFamily="2" charset="-122"/>
                <a:ea typeface="黑体" panose="02010609060101010101" pitchFamily="2" charset="-122"/>
              </a:rPr>
              <a:t>辑组配检</a:t>
            </a:r>
            <a:r>
              <a:rPr lang="zh-CN" altLang="en-US" sz="2800" b="1" kern="0" dirty="0" smtClean="0">
                <a:latin typeface="黑体" panose="02010609060101010101" pitchFamily="2" charset="-122"/>
                <a:ea typeface="黑体" panose="02010609060101010101" pitchFamily="2" charset="-122"/>
              </a:rPr>
              <a:t>索</a:t>
            </a:r>
            <a:endParaRPr lang="zh-CN" altLang="en-US" sz="2800" b="1" kern="0" dirty="0">
              <a:latin typeface="黑体" panose="02010609060101010101" pitchFamily="2" charset="-122"/>
              <a:ea typeface="黑体" panose="02010609060101010101" pitchFamily="2" charset="-122"/>
            </a:endParaRPr>
          </a:p>
          <a:p>
            <a:pPr marL="342900" indent="-342900" eaLnBrk="0" hangingPunct="0">
              <a:spcBef>
                <a:spcPct val="20000"/>
              </a:spcBef>
              <a:buFont typeface="Wingdings" panose="05000000000000000000" pitchFamily="2" charset="2"/>
              <a:buNone/>
              <a:defRPr/>
            </a:pPr>
            <a:r>
              <a:rPr lang="zh-CN" altLang="en-US" sz="2800" b="1" kern="0" dirty="0">
                <a:latin typeface="黑体" panose="02010609060101010101" pitchFamily="2" charset="-122"/>
                <a:ea typeface="黑体" panose="02010609060101010101" pitchFamily="2" charset="-122"/>
              </a:rPr>
              <a:t>  </a:t>
            </a:r>
            <a:r>
              <a:rPr lang="en-US" altLang="zh-CN" sz="2800" b="1" kern="0" dirty="0" smtClean="0">
                <a:latin typeface="黑体" panose="02010609060101010101" pitchFamily="2" charset="-122"/>
                <a:ea typeface="黑体" panose="02010609060101010101" pitchFamily="2" charset="-122"/>
              </a:rPr>
              <a:t>6</a:t>
            </a:r>
            <a:r>
              <a:rPr lang="zh-CN" altLang="en-US" sz="2800" b="1" kern="0" dirty="0" smtClean="0">
                <a:latin typeface="黑体" panose="02010609060101010101" pitchFamily="2" charset="-122"/>
                <a:ea typeface="黑体" panose="02010609060101010101" pitchFamily="2" charset="-122"/>
              </a:rPr>
              <a:t>、截</a:t>
            </a:r>
            <a:r>
              <a:rPr lang="zh-CN" altLang="en-US" sz="2800" b="1" kern="0" dirty="0">
                <a:latin typeface="黑体" panose="02010609060101010101" pitchFamily="2" charset="-122"/>
                <a:ea typeface="黑体" panose="02010609060101010101" pitchFamily="2" charset="-122"/>
              </a:rPr>
              <a:t>词检</a:t>
            </a:r>
            <a:r>
              <a:rPr lang="zh-CN" altLang="en-US" sz="2800" b="1" kern="0" dirty="0" smtClean="0">
                <a:latin typeface="黑体" panose="02010609060101010101" pitchFamily="2" charset="-122"/>
                <a:ea typeface="黑体" panose="02010609060101010101" pitchFamily="2" charset="-122"/>
              </a:rPr>
              <a:t>索</a:t>
            </a:r>
            <a:endParaRPr lang="en-US" altLang="zh-CN" sz="2800" b="1" kern="0" dirty="0">
              <a:latin typeface="黑体" panose="02010609060101010101" pitchFamily="2" charset="-122"/>
              <a:ea typeface="黑体" panose="02010609060101010101" pitchFamily="2" charset="-122"/>
            </a:endParaRPr>
          </a:p>
          <a:p>
            <a:pPr marL="342900" indent="-342900" eaLnBrk="0" hangingPunct="0">
              <a:spcBef>
                <a:spcPct val="20000"/>
              </a:spcBef>
              <a:buFont typeface="Wingdings" panose="05000000000000000000" pitchFamily="2" charset="2"/>
              <a:buNone/>
              <a:defRPr/>
            </a:pPr>
            <a:r>
              <a:rPr kumimoji="1" lang="en-US" altLang="zh-CN" sz="2800" b="1" kern="0" dirty="0">
                <a:latin typeface="黑体" panose="02010609060101010101" pitchFamily="2" charset="-122"/>
                <a:ea typeface="黑体" panose="02010609060101010101" pitchFamily="2" charset="-122"/>
              </a:rPr>
              <a:t>  </a:t>
            </a:r>
            <a:r>
              <a:rPr kumimoji="1" lang="en-US" altLang="zh-CN" sz="2800" b="1" kern="0" dirty="0" smtClean="0">
                <a:latin typeface="黑体" panose="02010609060101010101" pitchFamily="2" charset="-122"/>
                <a:ea typeface="黑体" panose="02010609060101010101" pitchFamily="2" charset="-122"/>
              </a:rPr>
              <a:t>7</a:t>
            </a:r>
            <a:r>
              <a:rPr kumimoji="1" lang="zh-CN" altLang="en-US" sz="2800" b="1" kern="0" dirty="0" smtClean="0">
                <a:latin typeface="黑体" panose="02010609060101010101" pitchFamily="2" charset="-122"/>
                <a:ea typeface="黑体" panose="02010609060101010101" pitchFamily="2" charset="-122"/>
              </a:rPr>
              <a:t>、字</a:t>
            </a:r>
            <a:r>
              <a:rPr kumimoji="1" lang="zh-CN" altLang="en-US" sz="2800" b="1" kern="0" dirty="0">
                <a:latin typeface="黑体" panose="02010609060101010101" pitchFamily="2" charset="-122"/>
                <a:ea typeface="黑体" panose="02010609060101010101" pitchFamily="2" charset="-122"/>
              </a:rPr>
              <a:t>段限定检索</a:t>
            </a:r>
            <a:endParaRPr lang="zh-CN" altLang="en-US" sz="2800" b="1" kern="0" dirty="0">
              <a:latin typeface="+mn-lt"/>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up)">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up)">
                                      <p:cBhvr>
                                        <p:cTn id="12" dur="500"/>
                                        <p:tgtEl>
                                          <p:spTgt spid="3">
                                            <p:txEl>
                                              <p:pRg st="2" end="2"/>
                                            </p:txEl>
                                          </p:spTgt>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up)">
                                      <p:cBhvr>
                                        <p:cTn id="16" dur="500"/>
                                        <p:tgtEl>
                                          <p:spTgt spid="3">
                                            <p:txEl>
                                              <p:pRg st="3" end="3"/>
                                            </p:txEl>
                                          </p:spTgt>
                                        </p:tgtEl>
                                      </p:cBhvr>
                                    </p:animEffect>
                                  </p:childTnLst>
                                </p:cTn>
                              </p:par>
                            </p:childTnLst>
                          </p:cTn>
                        </p:par>
                        <p:par>
                          <p:cTn id="17" fill="hold">
                            <p:stCondLst>
                              <p:cond delay="1000"/>
                            </p:stCondLst>
                            <p:childTnLst>
                              <p:par>
                                <p:cTn id="18" presetID="22" presetClass="entr" presetSubtype="1" fill="hold" nodeType="after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wipe(up)">
                                      <p:cBhvr>
                                        <p:cTn id="20" dur="500"/>
                                        <p:tgtEl>
                                          <p:spTgt spid="3">
                                            <p:txEl>
                                              <p:pRg st="4" end="4"/>
                                            </p:txEl>
                                          </p:spTgt>
                                        </p:tgtEl>
                                      </p:cBhvr>
                                    </p:animEffect>
                                  </p:childTnLst>
                                </p:cTn>
                              </p:par>
                            </p:childTnLst>
                          </p:cTn>
                        </p:par>
                        <p:par>
                          <p:cTn id="21" fill="hold">
                            <p:stCondLst>
                              <p:cond delay="1500"/>
                            </p:stCondLst>
                            <p:childTnLst>
                              <p:par>
                                <p:cTn id="22" presetID="22" presetClass="entr" presetSubtype="1" fill="hold" nodeType="after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ipe(up)">
                                      <p:cBhvr>
                                        <p:cTn id="24" dur="500"/>
                                        <p:tgtEl>
                                          <p:spTgt spid="3">
                                            <p:txEl>
                                              <p:pRg st="5" end="5"/>
                                            </p:txEl>
                                          </p:spTgt>
                                        </p:tgtEl>
                                      </p:cBhvr>
                                    </p:animEffect>
                                  </p:childTnLst>
                                </p:cTn>
                              </p:par>
                            </p:childTnLst>
                          </p:cTn>
                        </p:par>
                        <p:par>
                          <p:cTn id="25" fill="hold">
                            <p:stCondLst>
                              <p:cond delay="2000"/>
                            </p:stCondLst>
                            <p:childTnLst>
                              <p:par>
                                <p:cTn id="26" presetID="22" presetClass="entr" presetSubtype="1" fill="hold" nodeType="after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wipe(up)">
                                      <p:cBhvr>
                                        <p:cTn id="28" dur="500"/>
                                        <p:tgtEl>
                                          <p:spTgt spid="3">
                                            <p:txEl>
                                              <p:pRg st="6" end="6"/>
                                            </p:txEl>
                                          </p:spTgt>
                                        </p:tgtEl>
                                      </p:cBhvr>
                                    </p:animEffect>
                                  </p:childTnLst>
                                </p:cTn>
                              </p:par>
                            </p:childTnLst>
                          </p:cTn>
                        </p:par>
                        <p:par>
                          <p:cTn id="29" fill="hold">
                            <p:stCondLst>
                              <p:cond delay="2500"/>
                            </p:stCondLst>
                            <p:childTnLst>
                              <p:par>
                                <p:cTn id="30" presetID="22" presetClass="entr" presetSubtype="1" fill="hold" nodeType="after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ipe(up)">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9" name="Rectangle 4"/>
          <p:cNvSpPr>
            <a:spLocks noChangeArrowheads="1"/>
          </p:cNvSpPr>
          <p:nvPr/>
        </p:nvSpPr>
        <p:spPr bwMode="auto">
          <a:xfrm>
            <a:off x="1295400" y="3000372"/>
            <a:ext cx="7848600" cy="785818"/>
          </a:xfrm>
          <a:prstGeom prst="rect">
            <a:avLst/>
          </a:prstGeom>
          <a:noFill/>
          <a:ln w="9525">
            <a:noFill/>
            <a:miter lim="800000"/>
          </a:ln>
        </p:spPr>
        <p:txBody>
          <a:bodyPr/>
          <a:lstStyle/>
          <a:p>
            <a:pPr marL="342900" indent="-342900">
              <a:spcBef>
                <a:spcPct val="20000"/>
              </a:spcBef>
              <a:buClr>
                <a:schemeClr val="hlink"/>
              </a:buClr>
              <a:buSzPct val="70000"/>
              <a:buFont typeface="Wingdings" panose="05000000000000000000" pitchFamily="2" charset="2"/>
              <a:buNone/>
            </a:pPr>
            <a:r>
              <a:rPr lang="zh-CN" altLang="en-US" sz="3200" b="1" dirty="0" smtClean="0">
                <a:latin typeface="楷体" panose="02010609060101010101" pitchFamily="49" charset="-122"/>
                <a:ea typeface="楷体" panose="02010609060101010101" pitchFamily="49" charset="-122"/>
              </a:rPr>
              <a:t>例题</a:t>
            </a:r>
            <a:r>
              <a:rPr lang="en-US" altLang="zh-CN" sz="3200" b="1" dirty="0" smtClean="0">
                <a:latin typeface="楷体" panose="02010609060101010101" pitchFamily="49" charset="-122"/>
                <a:ea typeface="楷体" panose="02010609060101010101" pitchFamily="49" charset="-122"/>
              </a:rPr>
              <a:t>1</a:t>
            </a:r>
            <a:r>
              <a:rPr lang="zh-CN" altLang="en-US" sz="3200" b="1" dirty="0" smtClean="0">
                <a:latin typeface="楷体" panose="02010609060101010101" pitchFamily="49" charset="-122"/>
                <a:ea typeface="楷体" panose="02010609060101010101" pitchFamily="49" charset="-122"/>
              </a:rPr>
              <a:t>：查找癌症的文献。</a:t>
            </a:r>
            <a:endParaRPr lang="zh-CN" altLang="en-US" sz="3200" b="1" dirty="0">
              <a:latin typeface="楷体" panose="02010609060101010101" pitchFamily="49" charset="-122"/>
              <a:ea typeface="楷体" panose="02010609060101010101" pitchFamily="49" charset="-122"/>
            </a:endParaRPr>
          </a:p>
        </p:txBody>
      </p:sp>
      <p:sp>
        <p:nvSpPr>
          <p:cNvPr id="8" name="Rectangle 5"/>
          <p:cNvSpPr>
            <a:spLocks noChangeArrowheads="1"/>
          </p:cNvSpPr>
          <p:nvPr/>
        </p:nvSpPr>
        <p:spPr bwMode="auto">
          <a:xfrm>
            <a:off x="1357290" y="3857628"/>
            <a:ext cx="7150100" cy="819150"/>
          </a:xfrm>
          <a:prstGeom prst="rect">
            <a:avLst/>
          </a:prstGeom>
          <a:noFill/>
          <a:ln w="9525">
            <a:noFill/>
            <a:miter lim="800000"/>
          </a:ln>
          <a:effectLst/>
        </p:spPr>
        <p:txBody>
          <a:bodyPr/>
          <a:lstStyle/>
          <a:p>
            <a:pPr marL="342900" indent="-342900">
              <a:spcBef>
                <a:spcPct val="20000"/>
              </a:spcBef>
              <a:buClr>
                <a:schemeClr val="hlink"/>
              </a:buClr>
              <a:buSzPct val="70000"/>
              <a:buFont typeface="Wingdings" panose="05000000000000000000" pitchFamily="2" charset="2"/>
              <a:buNone/>
              <a:defRPr/>
            </a:pPr>
            <a:endParaRPr lang="en-US" altLang="zh-CN" sz="3200" dirty="0">
              <a:solidFill>
                <a:srgbClr val="0000FF"/>
              </a:solidFill>
              <a:latin typeface="黑体" panose="02010609060101010101" pitchFamily="2" charset="-122"/>
              <a:ea typeface="黑体" panose="02010609060101010101" pitchFamily="2" charset="-122"/>
            </a:endParaRPr>
          </a:p>
        </p:txBody>
      </p:sp>
      <p:sp>
        <p:nvSpPr>
          <p:cNvPr id="7" name="内容占位符 2"/>
          <p:cNvSpPr txBox="1"/>
          <p:nvPr/>
        </p:nvSpPr>
        <p:spPr>
          <a:xfrm>
            <a:off x="928662" y="1357298"/>
            <a:ext cx="6643734" cy="714380"/>
          </a:xfrm>
          <a:prstGeom prst="rect">
            <a:avLst/>
          </a:prstGeom>
        </p:spPr>
        <p:txBody>
          <a:bodyPr/>
          <a:lstStyle/>
          <a:p>
            <a:pPr marL="342900" indent="-342900" eaLnBrk="0" hangingPunct="0">
              <a:spcBef>
                <a:spcPct val="20000"/>
              </a:spcBef>
              <a:buFont typeface="Wingdings" panose="05000000000000000000" pitchFamily="2" charset="2"/>
              <a:buNone/>
              <a:defRPr/>
            </a:pPr>
            <a:r>
              <a:rPr lang="zh-CN" altLang="en-US" sz="3200" b="1" kern="0" dirty="0" smtClean="0">
                <a:latin typeface="黑体" panose="02010609060101010101" pitchFamily="2" charset="-122"/>
                <a:ea typeface="黑体" panose="02010609060101010101" pitchFamily="2" charset="-122"/>
              </a:rPr>
              <a:t>  </a:t>
            </a:r>
            <a:r>
              <a:rPr lang="en-US" altLang="zh-CN" sz="3200" b="1" kern="0" dirty="0" smtClean="0">
                <a:latin typeface="黑体" panose="02010609060101010101" pitchFamily="2" charset="-122"/>
                <a:ea typeface="黑体" panose="02010609060101010101" pitchFamily="2" charset="-122"/>
              </a:rPr>
              <a:t>1</a:t>
            </a:r>
            <a:r>
              <a:rPr lang="zh-CN" altLang="en-US" sz="3200" b="1" kern="0" dirty="0" smtClean="0">
                <a:latin typeface="黑体" panose="02010609060101010101" pitchFamily="2" charset="-122"/>
                <a:ea typeface="黑体" panose="02010609060101010101" pitchFamily="2" charset="-122"/>
              </a:rPr>
              <a:t>、词语检索</a:t>
            </a:r>
            <a:endParaRPr lang="en-US" altLang="zh-CN" sz="3200" b="1" kern="0" dirty="0">
              <a:latin typeface="黑体" panose="02010609060101010101" pitchFamily="2" charset="-122"/>
              <a:ea typeface="黑体" panose="02010609060101010101" pitchFamily="2" charset="-122"/>
            </a:endParaRPr>
          </a:p>
        </p:txBody>
      </p:sp>
      <p:sp>
        <p:nvSpPr>
          <p:cNvPr id="5" name="TextBox 4"/>
          <p:cNvSpPr txBox="1"/>
          <p:nvPr/>
        </p:nvSpPr>
        <p:spPr>
          <a:xfrm>
            <a:off x="1979712" y="2060848"/>
            <a:ext cx="4929222" cy="523220"/>
          </a:xfrm>
          <a:prstGeom prst="rect">
            <a:avLst/>
          </a:prstGeom>
          <a:noFill/>
        </p:spPr>
        <p:txBody>
          <a:bodyPr wrap="square" rtlCol="0">
            <a:spAutoFit/>
          </a:bodyPr>
          <a:lstStyle/>
          <a:p>
            <a:r>
              <a:rPr lang="zh-CN" altLang="en-US" sz="2800" dirty="0" smtClean="0">
                <a:latin typeface="黑体" panose="02010609060101010101" pitchFamily="2" charset="-122"/>
                <a:ea typeface="黑体" panose="02010609060101010101" pitchFamily="2" charset="-122"/>
              </a:rPr>
              <a:t>检索一个词或者多个词。</a:t>
            </a:r>
            <a:endParaRPr lang="zh-CN" altLang="en-US" sz="2800" dirty="0">
              <a:latin typeface="黑体" panose="02010609060101010101" pitchFamily="2" charset="-122"/>
              <a:ea typeface="黑体" panose="02010609060101010101" pitchFamily="2" charset="-122"/>
            </a:endParaRPr>
          </a:p>
        </p:txBody>
      </p:sp>
    </p:spTree>
    <p:custDataLst>
      <p:tags r:id="rId1"/>
    </p:custDataLst>
  </p:cSld>
  <p:clrMapOvr>
    <a:masterClrMapping/>
  </p:clrMapOvr>
  <p:transition advTm="2457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6629"/>
                                        </p:tgtEl>
                                        <p:attrNameLst>
                                          <p:attrName>style.visibility</p:attrName>
                                        </p:attrNameLst>
                                      </p:cBhvr>
                                      <p:to>
                                        <p:strVal val="visible"/>
                                      </p:to>
                                    </p:set>
                                    <p:animEffect transition="in" filter="wipe(left)">
                                      <p:cBhvr>
                                        <p:cTn id="16" dur="500"/>
                                        <p:tgtEl>
                                          <p:spTgt spid="2662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nodePh="1">
                                  <p:stCondLst>
                                    <p:cond delay="0"/>
                                  </p:stCondLst>
                                  <p:endCondLst>
                                    <p:cond evt="begin" delay="0">
                                      <p:tn val="19"/>
                                    </p:cond>
                                  </p:end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 grpId="0"/>
      <p:bldP spid="8" grpId="0"/>
      <p:bldP spid="7"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1.png"/>
          <p:cNvPicPr>
            <a:picLocks noChangeAspect="1"/>
          </p:cNvPicPr>
          <p:nvPr/>
        </p:nvPicPr>
        <p:blipFill>
          <a:blip r:embed="rId1" cstate="print"/>
          <a:stretch>
            <a:fillRect/>
          </a:stretch>
        </p:blipFill>
        <p:spPr>
          <a:xfrm>
            <a:off x="0" y="0"/>
            <a:ext cx="9144000" cy="6857999"/>
          </a:xfrm>
          <a:prstGeom prst="rect">
            <a:avLst/>
          </a:prstGeom>
        </p:spPr>
      </p:pic>
      <p:sp>
        <p:nvSpPr>
          <p:cNvPr id="5" name="Oval 5"/>
          <p:cNvSpPr>
            <a:spLocks noChangeArrowheads="1"/>
          </p:cNvSpPr>
          <p:nvPr/>
        </p:nvSpPr>
        <p:spPr bwMode="auto">
          <a:xfrm>
            <a:off x="2000232" y="357166"/>
            <a:ext cx="928675" cy="357189"/>
          </a:xfrm>
          <a:prstGeom prst="ellipse">
            <a:avLst/>
          </a:prstGeom>
          <a:noFill/>
          <a:ln w="38100">
            <a:solidFill>
              <a:srgbClr val="C00000"/>
            </a:solidFill>
            <a:round/>
          </a:ln>
        </p:spPr>
        <p:txBody>
          <a:bodyPr wrap="none" anchor="ctr"/>
          <a:lstStyle/>
          <a:p>
            <a:endParaRPr lang="zh-CN" altLang="en-US" dirty="0">
              <a:solidFill>
                <a:srgbClr val="CC00FF"/>
              </a:solidFill>
            </a:endParaRPr>
          </a:p>
        </p:txBody>
      </p:sp>
      <p:sp>
        <p:nvSpPr>
          <p:cNvPr id="6" name="Oval 6"/>
          <p:cNvSpPr>
            <a:spLocks noChangeArrowheads="1"/>
          </p:cNvSpPr>
          <p:nvPr/>
        </p:nvSpPr>
        <p:spPr bwMode="auto">
          <a:xfrm>
            <a:off x="7286644" y="357166"/>
            <a:ext cx="792163" cy="431800"/>
          </a:xfrm>
          <a:prstGeom prst="ellipse">
            <a:avLst/>
          </a:prstGeom>
          <a:noFill/>
          <a:ln w="38100">
            <a:solidFill>
              <a:srgbClr val="C00000"/>
            </a:solidFill>
            <a:round/>
          </a:ln>
        </p:spPr>
        <p:txBody>
          <a:bodyPr wrap="none" anchor="ctr"/>
          <a:lstStyle/>
          <a:p>
            <a:endParaRPr lang="zh-CN" altLang="en-US"/>
          </a:p>
        </p:txBody>
      </p:sp>
    </p:spTree>
    <p:custDataLst>
      <p:tags r:id="rId2"/>
    </p:custDataLst>
  </p:cSld>
  <p:clrMapOvr>
    <a:masterClrMapping/>
  </p:clrMapOvr>
  <p:transition advTm="313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2.png"/>
          <p:cNvPicPr>
            <a:picLocks noChangeAspect="1"/>
          </p:cNvPicPr>
          <p:nvPr/>
        </p:nvPicPr>
        <p:blipFill>
          <a:blip r:embed="rId1" cstate="print"/>
          <a:stretch>
            <a:fillRect/>
          </a:stretch>
        </p:blipFill>
        <p:spPr>
          <a:xfrm>
            <a:off x="0" y="0"/>
            <a:ext cx="9144000" cy="6858000"/>
          </a:xfrm>
          <a:prstGeom prst="rect">
            <a:avLst/>
          </a:prstGeom>
        </p:spPr>
      </p:pic>
      <p:sp>
        <p:nvSpPr>
          <p:cNvPr id="3" name="Oval 5"/>
          <p:cNvSpPr>
            <a:spLocks noChangeArrowheads="1"/>
          </p:cNvSpPr>
          <p:nvPr/>
        </p:nvSpPr>
        <p:spPr bwMode="auto">
          <a:xfrm>
            <a:off x="1214414" y="1857364"/>
            <a:ext cx="2484437" cy="519351"/>
          </a:xfrm>
          <a:prstGeom prst="ellipse">
            <a:avLst/>
          </a:prstGeom>
          <a:noFill/>
          <a:ln w="38100">
            <a:solidFill>
              <a:srgbClr val="C00000"/>
            </a:solidFill>
            <a:round/>
            <a:headEnd type="none" w="sm" len="sm"/>
            <a:tailEnd type="none" w="sm" len="sm"/>
          </a:ln>
        </p:spPr>
        <p:txBody>
          <a:bodyPr wrap="square" anchor="ctr">
            <a:spAutoFit/>
          </a:bodyPr>
          <a:lstStyle/>
          <a:p>
            <a:endParaRPr lang="zh-CN" altLang="en-US" dirty="0">
              <a:solidFill>
                <a:srgbClr val="CC00FF"/>
              </a:solidFill>
            </a:endParaRPr>
          </a:p>
        </p:txBody>
      </p:sp>
    </p:spTree>
    <p:custDataLst>
      <p:tags r:id="rId2"/>
    </p:custDataLst>
  </p:cSld>
  <p:clrMapOvr>
    <a:masterClrMapping/>
  </p:clrMapOvr>
  <p:transition advTm="714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3.png"/>
          <p:cNvPicPr>
            <a:picLocks noChangeAspect="1"/>
          </p:cNvPicPr>
          <p:nvPr/>
        </p:nvPicPr>
        <p:blipFill>
          <a:blip r:embed="rId1" cstate="print"/>
          <a:stretch>
            <a:fillRect/>
          </a:stretch>
        </p:blipFill>
        <p:spPr>
          <a:xfrm>
            <a:off x="0" y="0"/>
            <a:ext cx="9144000" cy="6858000"/>
          </a:xfrm>
          <a:prstGeom prst="rect">
            <a:avLst/>
          </a:prstGeom>
        </p:spPr>
      </p:pic>
      <p:sp>
        <p:nvSpPr>
          <p:cNvPr id="3" name="Rectangle 6"/>
          <p:cNvSpPr>
            <a:spLocks noChangeArrowheads="1"/>
          </p:cNvSpPr>
          <p:nvPr/>
        </p:nvSpPr>
        <p:spPr bwMode="auto">
          <a:xfrm>
            <a:off x="6357950" y="2714620"/>
            <a:ext cx="2643206" cy="1857388"/>
          </a:xfrm>
          <a:prstGeom prst="rect">
            <a:avLst/>
          </a:prstGeom>
          <a:noFill/>
          <a:ln w="38100">
            <a:solidFill>
              <a:srgbClr val="C00000"/>
            </a:solidFill>
            <a:miter lim="800000"/>
          </a:ln>
        </p:spPr>
        <p:txBody>
          <a:bodyPr wrap="none" anchor="ctr"/>
          <a:lstStyle/>
          <a:p>
            <a:endParaRPr lang="zh-CN" altLang="en-US"/>
          </a:p>
        </p:txBody>
      </p:sp>
      <p:sp>
        <p:nvSpPr>
          <p:cNvPr id="4" name="TextBox 3"/>
          <p:cNvSpPr txBox="1"/>
          <p:nvPr/>
        </p:nvSpPr>
        <p:spPr>
          <a:xfrm>
            <a:off x="6429388" y="2071678"/>
            <a:ext cx="2307771" cy="523220"/>
          </a:xfrm>
          <a:prstGeom prst="rect">
            <a:avLst/>
          </a:prstGeom>
          <a:solidFill>
            <a:srgbClr val="993300"/>
          </a:solidFill>
          <a:ln w="57150">
            <a:noFill/>
          </a:ln>
          <a:scene3d>
            <a:camera prst="orthographicFront"/>
            <a:lightRig rig="threePt" dir="t"/>
          </a:scene3d>
          <a:sp3d>
            <a:bevelT prst="slope"/>
          </a:sp3d>
        </p:spPr>
        <p:style>
          <a:lnRef idx="2">
            <a:schemeClr val="accent5">
              <a:shade val="50000"/>
            </a:schemeClr>
          </a:lnRef>
          <a:fillRef idx="1">
            <a:schemeClr val="accent5"/>
          </a:fillRef>
          <a:effectRef idx="0">
            <a:schemeClr val="accent5"/>
          </a:effectRef>
          <a:fontRef idx="minor">
            <a:schemeClr val="lt1"/>
          </a:fontRef>
        </p:style>
        <p:txBody>
          <a:bodyPr>
            <a:spAutoFit/>
          </a:bodyPr>
          <a:lstStyle/>
          <a:p>
            <a:pPr algn="ctr">
              <a:defRPr/>
            </a:pPr>
            <a:r>
              <a:rPr lang="zh-CN" altLang="en-US" sz="2800" b="1" dirty="0">
                <a:solidFill>
                  <a:schemeClr val="bg1"/>
                </a:solidFill>
                <a:latin typeface="黑体" panose="02010609060101010101" pitchFamily="2" charset="-122"/>
                <a:ea typeface="黑体" panose="02010609060101010101" pitchFamily="2" charset="-122"/>
              </a:rPr>
              <a:t>检索细节</a:t>
            </a:r>
            <a:endParaRPr lang="zh-CN" altLang="en-US" sz="2800" b="1" dirty="0">
              <a:solidFill>
                <a:schemeClr val="bg1"/>
              </a:solidFill>
              <a:latin typeface="黑体" panose="02010609060101010101" pitchFamily="2" charset="-122"/>
              <a:ea typeface="黑体" panose="02010609060101010101" pitchFamily="2" charset="-122"/>
            </a:endParaRPr>
          </a:p>
        </p:txBody>
      </p:sp>
      <p:sp>
        <p:nvSpPr>
          <p:cNvPr id="5" name="Text Box 8"/>
          <p:cNvSpPr txBox="1">
            <a:spLocks noChangeArrowheads="1"/>
          </p:cNvSpPr>
          <p:nvPr/>
        </p:nvSpPr>
        <p:spPr bwMode="auto">
          <a:xfrm>
            <a:off x="285720" y="2857496"/>
            <a:ext cx="5643602" cy="1384995"/>
          </a:xfrm>
          <a:prstGeom prst="rect">
            <a:avLst/>
          </a:prstGeom>
          <a:solidFill>
            <a:srgbClr val="993300"/>
          </a:solidFill>
          <a:ln w="57150">
            <a:noFill/>
            <a:headEnd type="none" w="sm" len="sm"/>
            <a:tailEnd type="none" w="sm" len="sm"/>
          </a:ln>
          <a:scene3d>
            <a:camera prst="orthographicFront"/>
            <a:lightRig rig="threePt" dir="t"/>
          </a:scene3d>
          <a:sp3d>
            <a:bevelT prst="slope"/>
          </a:sp3d>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defRPr/>
            </a:pPr>
            <a:r>
              <a:rPr lang="en-US" altLang="zh-CN" sz="2800" b="1" dirty="0" smtClean="0">
                <a:solidFill>
                  <a:schemeClr val="bg1"/>
                </a:solidFill>
              </a:rPr>
              <a:t>“</a:t>
            </a:r>
            <a:r>
              <a:rPr lang="en-US" altLang="zh-CN" sz="2800" b="1" dirty="0" err="1" smtClean="0">
                <a:solidFill>
                  <a:schemeClr val="bg1"/>
                </a:solidFill>
              </a:rPr>
              <a:t>neoplasms</a:t>
            </a:r>
            <a:r>
              <a:rPr lang="en-US" altLang="zh-CN" sz="2800" b="1" dirty="0" smtClean="0">
                <a:solidFill>
                  <a:schemeClr val="bg1"/>
                </a:solidFill>
              </a:rPr>
              <a:t>"[</a:t>
            </a:r>
            <a:r>
              <a:rPr lang="en-US" altLang="zh-CN" sz="2800" b="1" dirty="0" err="1">
                <a:solidFill>
                  <a:schemeClr val="bg1"/>
                </a:solidFill>
              </a:rPr>
              <a:t>MeSH</a:t>
            </a:r>
            <a:r>
              <a:rPr lang="en-US" altLang="zh-CN" sz="2800" b="1" dirty="0">
                <a:solidFill>
                  <a:schemeClr val="bg1"/>
                </a:solidFill>
              </a:rPr>
              <a:t> Terms</a:t>
            </a:r>
            <a:r>
              <a:rPr lang="en-US" altLang="zh-CN" sz="2800" b="1" dirty="0" smtClean="0">
                <a:solidFill>
                  <a:schemeClr val="bg1"/>
                </a:solidFill>
              </a:rPr>
              <a:t>]  </a:t>
            </a:r>
            <a:r>
              <a:rPr lang="en-US" altLang="zh-CN" sz="2800" b="1" dirty="0">
                <a:solidFill>
                  <a:schemeClr val="bg1"/>
                </a:solidFill>
              </a:rPr>
              <a:t>OR </a:t>
            </a:r>
            <a:r>
              <a:rPr lang="en-US" altLang="zh-CN" sz="2800" b="1" dirty="0" smtClean="0">
                <a:solidFill>
                  <a:schemeClr val="bg1"/>
                </a:solidFill>
              </a:rPr>
              <a:t>“</a:t>
            </a:r>
            <a:r>
              <a:rPr lang="en-US" altLang="zh-CN" sz="2800" b="1" dirty="0" err="1" smtClean="0">
                <a:solidFill>
                  <a:schemeClr val="bg1"/>
                </a:solidFill>
              </a:rPr>
              <a:t>neoplasms</a:t>
            </a:r>
            <a:r>
              <a:rPr lang="en-US" altLang="zh-CN" sz="2800" b="1" dirty="0" smtClean="0">
                <a:solidFill>
                  <a:schemeClr val="bg1"/>
                </a:solidFill>
              </a:rPr>
              <a:t>"[</a:t>
            </a:r>
            <a:r>
              <a:rPr lang="en-US" altLang="zh-CN" sz="2800" b="1" dirty="0">
                <a:solidFill>
                  <a:schemeClr val="bg1"/>
                </a:solidFill>
              </a:rPr>
              <a:t>All Fields</a:t>
            </a:r>
            <a:r>
              <a:rPr lang="en-US" altLang="zh-CN" sz="2800" b="1" dirty="0" smtClean="0">
                <a:solidFill>
                  <a:schemeClr val="bg1"/>
                </a:solidFill>
              </a:rPr>
              <a:t>] OR “cancer”[All Fields]</a:t>
            </a:r>
            <a:endParaRPr lang="en-US" altLang="zh-CN" sz="2800" b="1" dirty="0">
              <a:solidFill>
                <a:schemeClr val="bg1"/>
              </a:solidFill>
            </a:endParaRPr>
          </a:p>
        </p:txBody>
      </p:sp>
    </p:spTree>
    <p:custDataLst>
      <p:tags r:id="rId2"/>
    </p:custDataLst>
  </p:cSld>
  <p:clrMapOvr>
    <a:masterClrMapping/>
  </p:clrMapOvr>
  <p:transition advTm="9040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par>
                          <p:cTn id="17" fill="hold">
                            <p:stCondLst>
                              <p:cond delay="1000"/>
                            </p:stCondLst>
                            <p:childTnLst>
                              <p:par>
                                <p:cTn id="18" presetID="2" presetClass="entr" presetSubtype="8"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0-#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4"/>
          <p:cNvSpPr>
            <a:spLocks noChangeArrowheads="1"/>
          </p:cNvSpPr>
          <p:nvPr/>
        </p:nvSpPr>
        <p:spPr bwMode="auto">
          <a:xfrm>
            <a:off x="428625" y="2500313"/>
            <a:ext cx="6929438" cy="1077912"/>
          </a:xfrm>
          <a:prstGeom prst="rect">
            <a:avLst/>
          </a:prstGeom>
          <a:noFill/>
          <a:ln w="9525">
            <a:noFill/>
            <a:miter lim="800000"/>
          </a:ln>
        </p:spPr>
        <p:txBody>
          <a:bodyPr>
            <a:spAutoFit/>
          </a:bodyPr>
          <a:lstStyle/>
          <a:p>
            <a:pPr>
              <a:buFont typeface="Wingdings" panose="05000000000000000000" pitchFamily="2" charset="2"/>
              <a:buNone/>
            </a:pPr>
            <a:r>
              <a:rPr lang="en-US" altLang="zh-CN" sz="3200">
                <a:solidFill>
                  <a:schemeClr val="tx2"/>
                </a:solidFill>
                <a:latin typeface="黑体" panose="02010609060101010101" pitchFamily="2" charset="-122"/>
                <a:ea typeface="黑体" panose="02010609060101010101" pitchFamily="2" charset="-122"/>
              </a:rPr>
              <a:t>  </a:t>
            </a:r>
            <a:endParaRPr lang="zh-CN" altLang="en-US" sz="3200">
              <a:latin typeface="黑体" panose="02010609060101010101" pitchFamily="2" charset="-122"/>
              <a:ea typeface="黑体" panose="02010609060101010101" pitchFamily="2" charset="-122"/>
            </a:endParaRPr>
          </a:p>
          <a:p>
            <a:pPr>
              <a:buFont typeface="Wingdings" panose="05000000000000000000" pitchFamily="2" charset="2"/>
              <a:buNone/>
            </a:pPr>
            <a:r>
              <a:rPr lang="zh-CN" altLang="en-US" sz="3200">
                <a:solidFill>
                  <a:schemeClr val="tx2"/>
                </a:solidFill>
                <a:latin typeface="黑体" panose="02010609060101010101" pitchFamily="2" charset="-122"/>
                <a:ea typeface="黑体" panose="02010609060101010101" pitchFamily="2" charset="-122"/>
              </a:rPr>
              <a:t>  </a:t>
            </a:r>
            <a:endParaRPr kumimoji="1" lang="zh-CN" altLang="en-US" sz="3200">
              <a:solidFill>
                <a:schemeClr val="tx2"/>
              </a:solidFill>
              <a:latin typeface="黑体" panose="02010609060101010101" pitchFamily="2" charset="-122"/>
              <a:ea typeface="黑体" panose="02010609060101010101" pitchFamily="2" charset="-122"/>
            </a:endParaRPr>
          </a:p>
        </p:txBody>
      </p:sp>
      <p:sp>
        <p:nvSpPr>
          <p:cNvPr id="6" name="矩形 7"/>
          <p:cNvSpPr>
            <a:spLocks noChangeArrowheads="1"/>
          </p:cNvSpPr>
          <p:nvPr/>
        </p:nvSpPr>
        <p:spPr bwMode="auto">
          <a:xfrm>
            <a:off x="1071538" y="2000240"/>
            <a:ext cx="7215238" cy="3582519"/>
          </a:xfrm>
          <a:prstGeom prst="rect">
            <a:avLst/>
          </a:prstGeom>
          <a:noFill/>
          <a:ln w="9525">
            <a:noFill/>
            <a:miter lim="800000"/>
          </a:ln>
        </p:spPr>
        <p:txBody>
          <a:bodyPr wrap="square">
            <a:spAutoFit/>
          </a:bodyPr>
          <a:lstStyle/>
          <a:p>
            <a:pPr>
              <a:lnSpc>
                <a:spcPct val="135000"/>
              </a:lnSpc>
            </a:pPr>
            <a:r>
              <a:rPr lang="en-US" altLang="zh-CN" sz="2800" b="1" dirty="0">
                <a:solidFill>
                  <a:schemeClr val="folHlink"/>
                </a:solidFill>
                <a:ea typeface="楷体_GB2312" panose="02010609030101010101" pitchFamily="49" charset="-122"/>
              </a:rPr>
              <a:t>       </a:t>
            </a:r>
            <a:r>
              <a:rPr lang="zh-CN" altLang="en-US" sz="2800" dirty="0" smtClean="0">
                <a:latin typeface="黑体" panose="02010609060101010101" pitchFamily="2" charset="-122"/>
                <a:ea typeface="黑体" panose="02010609060101010101" pitchFamily="2" charset="-122"/>
              </a:rPr>
              <a:t>当</a:t>
            </a:r>
            <a:r>
              <a:rPr lang="zh-CN" altLang="en-US" sz="2800" dirty="0">
                <a:latin typeface="黑体" panose="02010609060101010101" pitchFamily="2" charset="-122"/>
                <a:ea typeface="黑体" panose="02010609060101010101" pitchFamily="2" charset="-122"/>
              </a:rPr>
              <a:t>未加任何限定修饰的检索词被输入时，系统首先在多个索引词表（</a:t>
            </a:r>
            <a:r>
              <a:rPr lang="en-US" altLang="zh-CN" sz="2800" dirty="0" err="1">
                <a:latin typeface="黑体" panose="02010609060101010101" pitchFamily="2" charset="-122"/>
                <a:ea typeface="黑体" panose="02010609060101010101" pitchFamily="2" charset="-122"/>
              </a:rPr>
              <a:t>MeSH</a:t>
            </a:r>
            <a:r>
              <a:rPr lang="zh-CN" altLang="en-US" sz="2800" dirty="0">
                <a:latin typeface="黑体" panose="02010609060101010101" pitchFamily="2" charset="-122"/>
                <a:ea typeface="黑体" panose="02010609060101010101" pitchFamily="2" charset="-122"/>
              </a:rPr>
              <a:t>转换表、刊名转换表、著者索引等）中进行搜索、比对，并自动转换为相应的</a:t>
            </a:r>
            <a:r>
              <a:rPr lang="en-US" altLang="zh-CN" sz="2800" dirty="0" err="1">
                <a:latin typeface="黑体" panose="02010609060101010101" pitchFamily="2" charset="-122"/>
                <a:ea typeface="黑体" panose="02010609060101010101" pitchFamily="2" charset="-122"/>
              </a:rPr>
              <a:t>MeSH</a:t>
            </a:r>
            <a:r>
              <a:rPr lang="zh-CN" altLang="en-US" sz="2800" dirty="0">
                <a:latin typeface="黑体" panose="02010609060101010101" pitchFamily="2" charset="-122"/>
                <a:ea typeface="黑体" panose="02010609060101010101" pitchFamily="2" charset="-122"/>
              </a:rPr>
              <a:t>主题词、刊名或著者，再将检索词在所有字段中检索，并执行“</a:t>
            </a:r>
            <a:r>
              <a:rPr lang="en-US" altLang="zh-CN" sz="2800" dirty="0">
                <a:latin typeface="黑体" panose="02010609060101010101" pitchFamily="2" charset="-122"/>
                <a:ea typeface="黑体" panose="02010609060101010101" pitchFamily="2" charset="-122"/>
              </a:rPr>
              <a:t>OR</a:t>
            </a:r>
            <a:r>
              <a:rPr lang="zh-CN" altLang="en-US" sz="2800" dirty="0">
                <a:latin typeface="黑体" panose="02010609060101010101" pitchFamily="2" charset="-122"/>
                <a:ea typeface="黑体" panose="02010609060101010101" pitchFamily="2" charset="-122"/>
              </a:rPr>
              <a:t>”运算</a:t>
            </a:r>
            <a:r>
              <a:rPr lang="zh-CN" altLang="en-US" sz="2800" dirty="0" smtClean="0">
                <a:latin typeface="黑体" panose="02010609060101010101" pitchFamily="2" charset="-122"/>
                <a:ea typeface="黑体" panose="02010609060101010101" pitchFamily="2" charset="-122"/>
              </a:rPr>
              <a:t>。</a:t>
            </a:r>
            <a:endParaRPr lang="zh-CN" altLang="en-US" sz="2800" dirty="0"/>
          </a:p>
        </p:txBody>
      </p:sp>
      <p:sp>
        <p:nvSpPr>
          <p:cNvPr id="7" name="内容占位符 2"/>
          <p:cNvSpPr txBox="1"/>
          <p:nvPr/>
        </p:nvSpPr>
        <p:spPr>
          <a:xfrm>
            <a:off x="571477" y="1357298"/>
            <a:ext cx="6643734" cy="714380"/>
          </a:xfrm>
          <a:prstGeom prst="rect">
            <a:avLst/>
          </a:prstGeom>
        </p:spPr>
        <p:txBody>
          <a:bodyPr/>
          <a:lstStyle/>
          <a:p>
            <a:pPr marL="342900" indent="-342900" eaLnBrk="0" hangingPunct="0">
              <a:spcBef>
                <a:spcPct val="20000"/>
              </a:spcBef>
              <a:buFont typeface="Wingdings" panose="05000000000000000000" pitchFamily="2" charset="2"/>
              <a:buNone/>
              <a:defRPr/>
            </a:pPr>
            <a:r>
              <a:rPr lang="zh-CN" altLang="en-US" sz="3200" b="1" kern="0" dirty="0" smtClean="0">
                <a:latin typeface="黑体" panose="02010609060101010101" pitchFamily="2" charset="-122"/>
                <a:ea typeface="黑体" panose="02010609060101010101" pitchFamily="2" charset="-122"/>
              </a:rPr>
              <a:t>  自动词语匹配功能：</a:t>
            </a:r>
            <a:endParaRPr lang="en-US" altLang="zh-CN" sz="3200" b="1" kern="0" dirty="0">
              <a:latin typeface="黑体" panose="02010609060101010101" pitchFamily="2" charset="-122"/>
              <a:ea typeface="黑体" panose="02010609060101010101" pitchFamily="2" charset="-122"/>
            </a:endParaRPr>
          </a:p>
        </p:txBody>
      </p:sp>
    </p:spTree>
  </p:cSld>
  <p:clrMapOvr>
    <a:masterClrMapping/>
  </p:clrMapOvr>
  <p:transition advTm="3709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内容占位符 2"/>
          <p:cNvSpPr txBox="1"/>
          <p:nvPr/>
        </p:nvSpPr>
        <p:spPr>
          <a:xfrm>
            <a:off x="928662" y="1357298"/>
            <a:ext cx="6643734" cy="714380"/>
          </a:xfrm>
          <a:prstGeom prst="rect">
            <a:avLst/>
          </a:prstGeom>
        </p:spPr>
        <p:txBody>
          <a:bodyPr/>
          <a:lstStyle/>
          <a:p>
            <a:pPr marL="342900" indent="-342900" eaLnBrk="0" hangingPunct="0">
              <a:spcBef>
                <a:spcPct val="20000"/>
              </a:spcBef>
              <a:buFont typeface="Wingdings" panose="05000000000000000000" pitchFamily="2" charset="2"/>
              <a:buNone/>
              <a:defRPr/>
            </a:pPr>
            <a:r>
              <a:rPr lang="zh-CN" altLang="en-US" sz="3200" b="1" kern="0" dirty="0" smtClean="0">
                <a:latin typeface="黑体" panose="02010609060101010101" pitchFamily="2" charset="-122"/>
                <a:ea typeface="黑体" panose="02010609060101010101" pitchFamily="2" charset="-122"/>
              </a:rPr>
              <a:t>  </a:t>
            </a:r>
            <a:r>
              <a:rPr lang="en-US" altLang="zh-CN" sz="3200" b="1" kern="0" dirty="0" smtClean="0">
                <a:latin typeface="黑体" panose="02010609060101010101" pitchFamily="2" charset="-122"/>
                <a:ea typeface="黑体" panose="02010609060101010101" pitchFamily="2" charset="-122"/>
              </a:rPr>
              <a:t>2</a:t>
            </a:r>
            <a:r>
              <a:rPr lang="zh-CN" altLang="en-US" sz="3200" b="1" kern="0" dirty="0" smtClean="0">
                <a:latin typeface="黑体" panose="02010609060101010101" pitchFamily="2" charset="-122"/>
                <a:ea typeface="黑体" panose="02010609060101010101" pitchFamily="2" charset="-122"/>
              </a:rPr>
              <a:t>、著者检索</a:t>
            </a:r>
            <a:endParaRPr lang="en-US" altLang="zh-CN" sz="3200" b="1" kern="0" dirty="0">
              <a:latin typeface="黑体" panose="02010609060101010101" pitchFamily="2" charset="-122"/>
              <a:ea typeface="黑体" panose="02010609060101010101" pitchFamily="2" charset="-122"/>
            </a:endParaRPr>
          </a:p>
        </p:txBody>
      </p:sp>
      <p:sp>
        <p:nvSpPr>
          <p:cNvPr id="11" name="TextBox 10"/>
          <p:cNvSpPr txBox="1"/>
          <p:nvPr/>
        </p:nvSpPr>
        <p:spPr>
          <a:xfrm>
            <a:off x="1259632" y="1988840"/>
            <a:ext cx="7143800" cy="4142673"/>
          </a:xfrm>
          <a:prstGeom prst="rect">
            <a:avLst/>
          </a:prstGeom>
          <a:noFill/>
        </p:spPr>
        <p:txBody>
          <a:bodyPr wrap="square" rtlCol="0">
            <a:spAutoFit/>
          </a:bodyPr>
          <a:lstStyle/>
          <a:p>
            <a:pPr>
              <a:lnSpc>
                <a:spcPct val="135000"/>
              </a:lnSpc>
            </a:pPr>
            <a:r>
              <a:rPr lang="zh-CN" altLang="en-US" sz="2800" kern="0" dirty="0" smtClean="0">
                <a:latin typeface="黑体" panose="02010609060101010101" pitchFamily="2" charset="-122"/>
                <a:ea typeface="黑体" panose="02010609060101010101" pitchFamily="2" charset="-122"/>
              </a:rPr>
              <a:t>    在检索框中输入著者姓名，</a:t>
            </a:r>
            <a:r>
              <a:rPr lang="en-US" altLang="zh-CN" sz="2800" kern="0" dirty="0" err="1" smtClean="0">
                <a:latin typeface="黑体" panose="02010609060101010101" pitchFamily="2" charset="-122"/>
                <a:ea typeface="黑体" panose="02010609060101010101" pitchFamily="2" charset="-122"/>
              </a:rPr>
              <a:t>PubMed</a:t>
            </a:r>
            <a:r>
              <a:rPr lang="zh-CN" altLang="en-US" sz="2800" kern="0" dirty="0" smtClean="0">
                <a:latin typeface="黑体" panose="02010609060101010101" pitchFamily="2" charset="-122"/>
                <a:ea typeface="黑体" panose="02010609060101010101" pitchFamily="2" charset="-122"/>
              </a:rPr>
              <a:t>会自动执行著者检索。</a:t>
            </a:r>
            <a:endParaRPr lang="en-US" altLang="zh-CN" sz="2800" kern="0" dirty="0" smtClean="0">
              <a:latin typeface="黑体" panose="02010609060101010101" pitchFamily="2" charset="-122"/>
              <a:ea typeface="黑体" panose="02010609060101010101" pitchFamily="2" charset="-122"/>
            </a:endParaRPr>
          </a:p>
          <a:p>
            <a:pPr>
              <a:lnSpc>
                <a:spcPct val="135000"/>
              </a:lnSpc>
            </a:pPr>
            <a:r>
              <a:rPr lang="zh-CN" altLang="en-US" sz="2800" kern="0" dirty="0" smtClean="0">
                <a:latin typeface="黑体" panose="02010609060101010101" pitchFamily="2" charset="-122"/>
                <a:ea typeface="黑体" panose="02010609060101010101" pitchFamily="2" charset="-122"/>
              </a:rPr>
              <a:t>格式：</a:t>
            </a:r>
            <a:r>
              <a:rPr lang="zh-CN" altLang="en-US" sz="2800" kern="0" dirty="0" smtClean="0">
                <a:latin typeface="楷体" panose="02010609060101010101" pitchFamily="49" charset="-122"/>
                <a:ea typeface="楷体" panose="02010609060101010101" pitchFamily="49" charset="-122"/>
              </a:rPr>
              <a:t>姓的全称</a:t>
            </a:r>
            <a:r>
              <a:rPr lang="en-US" altLang="zh-CN" sz="2800" kern="0" dirty="0" smtClean="0">
                <a:latin typeface="楷体" panose="02010609060101010101" pitchFamily="49" charset="-122"/>
                <a:ea typeface="楷体" panose="02010609060101010101" pitchFamily="49" charset="-122"/>
              </a:rPr>
              <a:t>+</a:t>
            </a:r>
            <a:r>
              <a:rPr lang="zh-CN" altLang="en-US" sz="2800" kern="0" dirty="0" smtClean="0">
                <a:latin typeface="楷体" panose="02010609060101010101" pitchFamily="49" charset="-122"/>
                <a:ea typeface="楷体" panose="02010609060101010101" pitchFamily="49" charset="-122"/>
              </a:rPr>
              <a:t>名的首字母</a:t>
            </a:r>
            <a:endParaRPr lang="en-US" altLang="zh-CN" sz="2800" kern="0" dirty="0" smtClean="0">
              <a:latin typeface="楷体" panose="02010609060101010101" pitchFamily="49" charset="-122"/>
              <a:ea typeface="楷体" panose="02010609060101010101" pitchFamily="49" charset="-122"/>
            </a:endParaRPr>
          </a:p>
          <a:p>
            <a:pPr>
              <a:lnSpc>
                <a:spcPct val="135000"/>
              </a:lnSpc>
            </a:pPr>
            <a:r>
              <a:rPr lang="en-US" altLang="zh-CN" sz="2800" kern="0" dirty="0" smtClean="0">
                <a:latin typeface="楷体" panose="02010609060101010101" pitchFamily="49" charset="-122"/>
                <a:ea typeface="楷体" panose="02010609060101010101" pitchFamily="49" charset="-122"/>
              </a:rPr>
              <a:t>      2002</a:t>
            </a:r>
            <a:r>
              <a:rPr lang="zh-CN" altLang="en-US" sz="2800" kern="0" dirty="0" smtClean="0">
                <a:latin typeface="楷体" panose="02010609060101010101" pitchFamily="49" charset="-122"/>
                <a:ea typeface="楷体" panose="02010609060101010101" pitchFamily="49" charset="-122"/>
              </a:rPr>
              <a:t>年后可用全称检索。</a:t>
            </a:r>
            <a:endParaRPr lang="en-US" altLang="zh-CN" sz="2800" kern="0" dirty="0" smtClean="0">
              <a:latin typeface="楷体" panose="02010609060101010101" pitchFamily="49" charset="-122"/>
              <a:ea typeface="楷体" panose="02010609060101010101" pitchFamily="49" charset="-122"/>
            </a:endParaRPr>
          </a:p>
          <a:p>
            <a:endParaRPr lang="en-US" altLang="zh-CN" sz="2800" kern="0" dirty="0" smtClean="0">
              <a:latin typeface="黑体" panose="02010609060101010101" pitchFamily="2" charset="-122"/>
              <a:ea typeface="黑体" panose="02010609060101010101" pitchFamily="2" charset="-122"/>
            </a:endParaRPr>
          </a:p>
          <a:p>
            <a:endParaRPr lang="en-US" altLang="zh-CN" sz="2800" kern="0" dirty="0" smtClean="0">
              <a:latin typeface="黑体" panose="02010609060101010101" pitchFamily="2" charset="-122"/>
              <a:ea typeface="黑体" panose="02010609060101010101" pitchFamily="2" charset="-122"/>
            </a:endParaRPr>
          </a:p>
          <a:p>
            <a:endParaRPr lang="en-US" altLang="zh-CN" sz="2800" kern="0" dirty="0" smtClean="0">
              <a:latin typeface="黑体" panose="02010609060101010101" pitchFamily="2" charset="-122"/>
              <a:ea typeface="黑体" panose="02010609060101010101" pitchFamily="2" charset="-122"/>
            </a:endParaRPr>
          </a:p>
          <a:p>
            <a:endParaRPr lang="zh-CN" altLang="en-US" sz="2800" dirty="0">
              <a:latin typeface="黑体" panose="02010609060101010101" pitchFamily="2" charset="-122"/>
              <a:ea typeface="黑体" panose="02010609060101010101" pitchFamily="2" charset="-122"/>
            </a:endParaRPr>
          </a:p>
        </p:txBody>
      </p:sp>
      <p:sp>
        <p:nvSpPr>
          <p:cNvPr id="12" name="Rectangle 4"/>
          <p:cNvSpPr>
            <a:spLocks noChangeArrowheads="1"/>
          </p:cNvSpPr>
          <p:nvPr/>
        </p:nvSpPr>
        <p:spPr bwMode="auto">
          <a:xfrm>
            <a:off x="1295400" y="4581128"/>
            <a:ext cx="7848600" cy="785818"/>
          </a:xfrm>
          <a:prstGeom prst="rect">
            <a:avLst/>
          </a:prstGeom>
          <a:noFill/>
          <a:ln w="9525">
            <a:noFill/>
            <a:miter lim="800000"/>
          </a:ln>
        </p:spPr>
        <p:txBody>
          <a:bodyPr/>
          <a:lstStyle/>
          <a:p>
            <a:pPr marL="342900" indent="-342900">
              <a:spcBef>
                <a:spcPct val="20000"/>
              </a:spcBef>
              <a:buClr>
                <a:schemeClr val="hlink"/>
              </a:buClr>
              <a:buSzPct val="70000"/>
              <a:buFont typeface="Wingdings" panose="05000000000000000000" pitchFamily="2" charset="2"/>
              <a:buNone/>
            </a:pPr>
            <a:r>
              <a:rPr lang="zh-CN" altLang="en-US" sz="3200" b="1" dirty="0" smtClean="0">
                <a:latin typeface="楷体" panose="02010609060101010101" pitchFamily="49" charset="-122"/>
                <a:ea typeface="楷体" panose="02010609060101010101" pitchFamily="49" charset="-122"/>
              </a:rPr>
              <a:t>例题</a:t>
            </a:r>
            <a:r>
              <a:rPr lang="en-US" altLang="zh-CN" sz="3200" b="1" dirty="0" smtClean="0">
                <a:latin typeface="楷体" panose="02010609060101010101" pitchFamily="49" charset="-122"/>
                <a:ea typeface="楷体" panose="02010609060101010101" pitchFamily="49" charset="-122"/>
              </a:rPr>
              <a:t>2</a:t>
            </a:r>
            <a:r>
              <a:rPr lang="zh-CN" altLang="en-US" sz="3200" b="1" dirty="0" smtClean="0">
                <a:latin typeface="楷体" panose="02010609060101010101" pitchFamily="49" charset="-122"/>
                <a:ea typeface="楷体" panose="02010609060101010101" pitchFamily="49" charset="-122"/>
              </a:rPr>
              <a:t>：查找钟南山发表的文献。</a:t>
            </a:r>
            <a:endParaRPr lang="zh-CN" altLang="en-US" sz="3200" b="1" dirty="0">
              <a:latin typeface="楷体" panose="02010609060101010101" pitchFamily="49" charset="-122"/>
              <a:ea typeface="楷体" panose="02010609060101010101" pitchFamily="49" charset="-122"/>
            </a:endParaRPr>
          </a:p>
        </p:txBody>
      </p:sp>
    </p:spTree>
    <p:custDataLst>
      <p:tags r:id="rId1"/>
    </p:custDataLst>
  </p:cSld>
  <p:clrMapOvr>
    <a:masterClrMapping/>
  </p:clrMapOvr>
  <p:transition advTm="4758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png"/>
          <p:cNvPicPr>
            <a:picLocks noChangeAspect="1"/>
          </p:cNvPicPr>
          <p:nvPr/>
        </p:nvPicPr>
        <p:blipFill>
          <a:blip r:embed="rId1" cstate="print"/>
          <a:stretch>
            <a:fillRect/>
          </a:stretch>
        </p:blipFill>
        <p:spPr>
          <a:xfrm>
            <a:off x="0" y="0"/>
            <a:ext cx="9144000" cy="6857999"/>
          </a:xfrm>
          <a:prstGeom prst="rect">
            <a:avLst/>
          </a:prstGeom>
        </p:spPr>
      </p:pic>
      <p:sp>
        <p:nvSpPr>
          <p:cNvPr id="3" name="Oval 5"/>
          <p:cNvSpPr>
            <a:spLocks noChangeArrowheads="1"/>
          </p:cNvSpPr>
          <p:nvPr/>
        </p:nvSpPr>
        <p:spPr bwMode="auto">
          <a:xfrm>
            <a:off x="2214546" y="357188"/>
            <a:ext cx="642942" cy="357187"/>
          </a:xfrm>
          <a:prstGeom prst="ellipse">
            <a:avLst/>
          </a:prstGeom>
          <a:noFill/>
          <a:ln w="38100">
            <a:solidFill>
              <a:srgbClr val="C00000"/>
            </a:solidFill>
            <a:round/>
          </a:ln>
        </p:spPr>
        <p:txBody>
          <a:bodyPr wrap="none" anchor="ctr"/>
          <a:lstStyle/>
          <a:p>
            <a:endParaRPr lang="zh-CN" altLang="en-US" dirty="0">
              <a:solidFill>
                <a:srgbClr val="CC00FF"/>
              </a:solidFill>
            </a:endParaRPr>
          </a:p>
        </p:txBody>
      </p:sp>
      <p:sp>
        <p:nvSpPr>
          <p:cNvPr id="4" name="Oval 6"/>
          <p:cNvSpPr>
            <a:spLocks noChangeArrowheads="1"/>
          </p:cNvSpPr>
          <p:nvPr/>
        </p:nvSpPr>
        <p:spPr bwMode="auto">
          <a:xfrm>
            <a:off x="7358063" y="357188"/>
            <a:ext cx="642961" cy="357168"/>
          </a:xfrm>
          <a:prstGeom prst="ellipse">
            <a:avLst/>
          </a:prstGeom>
          <a:noFill/>
          <a:ln w="38100">
            <a:solidFill>
              <a:srgbClr val="C00000"/>
            </a:solidFill>
            <a:round/>
          </a:ln>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up)">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2.png"/>
          <p:cNvPicPr>
            <a:picLocks noChangeAspect="1"/>
          </p:cNvPicPr>
          <p:nvPr/>
        </p:nvPicPr>
        <p:blipFill>
          <a:blip r:embed="rId1" cstate="print"/>
          <a:stretch>
            <a:fillRect/>
          </a:stretch>
        </p:blipFill>
        <p:spPr>
          <a:xfrm>
            <a:off x="0" y="0"/>
            <a:ext cx="9144000" cy="6858000"/>
          </a:xfrm>
          <a:prstGeom prst="rect">
            <a:avLst/>
          </a:prstGeom>
        </p:spPr>
      </p:pic>
      <p:sp>
        <p:nvSpPr>
          <p:cNvPr id="3" name="Oval 5"/>
          <p:cNvSpPr>
            <a:spLocks noChangeArrowheads="1"/>
          </p:cNvSpPr>
          <p:nvPr/>
        </p:nvSpPr>
        <p:spPr bwMode="auto">
          <a:xfrm>
            <a:off x="5072066" y="3000372"/>
            <a:ext cx="571504" cy="285751"/>
          </a:xfrm>
          <a:prstGeom prst="ellipse">
            <a:avLst/>
          </a:prstGeom>
          <a:noFill/>
          <a:ln w="25400">
            <a:solidFill>
              <a:srgbClr val="C00000"/>
            </a:solidFill>
            <a:round/>
          </a:ln>
        </p:spPr>
        <p:txBody>
          <a:bodyPr wrap="none" anchor="ctr"/>
          <a:lstStyle/>
          <a:p>
            <a:endParaRPr lang="zh-CN" altLang="en-US"/>
          </a:p>
        </p:txBody>
      </p:sp>
      <p:sp>
        <p:nvSpPr>
          <p:cNvPr id="4" name="Oval 5"/>
          <p:cNvSpPr>
            <a:spLocks noChangeArrowheads="1"/>
          </p:cNvSpPr>
          <p:nvPr/>
        </p:nvSpPr>
        <p:spPr bwMode="auto">
          <a:xfrm>
            <a:off x="5429256" y="4357694"/>
            <a:ext cx="571504" cy="357190"/>
          </a:xfrm>
          <a:prstGeom prst="ellipse">
            <a:avLst/>
          </a:prstGeom>
          <a:noFill/>
          <a:ln w="25400">
            <a:solidFill>
              <a:srgbClr val="C00000"/>
            </a:solidFill>
            <a:round/>
          </a:ln>
        </p:spPr>
        <p:txBody>
          <a:bodyPr wrap="none" anchor="ctr"/>
          <a:lstStyle/>
          <a:p>
            <a:endParaRPr lang="zh-CN" altLang="en-US"/>
          </a:p>
        </p:txBody>
      </p:sp>
      <p:sp>
        <p:nvSpPr>
          <p:cNvPr id="5" name="Oval 5"/>
          <p:cNvSpPr>
            <a:spLocks noChangeArrowheads="1"/>
          </p:cNvSpPr>
          <p:nvPr/>
        </p:nvSpPr>
        <p:spPr bwMode="auto">
          <a:xfrm>
            <a:off x="2357422" y="5786454"/>
            <a:ext cx="571504" cy="285752"/>
          </a:xfrm>
          <a:prstGeom prst="ellipse">
            <a:avLst/>
          </a:prstGeom>
          <a:noFill/>
          <a:ln w="25400">
            <a:solidFill>
              <a:srgbClr val="C00000"/>
            </a:solidFill>
            <a:round/>
          </a:ln>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500"/>
                                        <p:tgtEl>
                                          <p:spTgt spid="4"/>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3"/>
          <p:cNvSpPr>
            <a:spLocks noChangeArrowheads="1"/>
          </p:cNvSpPr>
          <p:nvPr/>
        </p:nvSpPr>
        <p:spPr bwMode="auto">
          <a:xfrm>
            <a:off x="1907704" y="2636912"/>
            <a:ext cx="5468938" cy="1470025"/>
          </a:xfrm>
          <a:prstGeom prst="rect">
            <a:avLst/>
          </a:prstGeom>
          <a:noFill/>
          <a:ln w="9525">
            <a:noFill/>
            <a:miter lim="800000"/>
          </a:ln>
        </p:spPr>
        <p:txBody>
          <a:bodyPr anchor="ctr"/>
          <a:lstStyle/>
          <a:p>
            <a:pPr algn="ctr"/>
            <a:r>
              <a:rPr lang="en-US" altLang="zh-CN" sz="6000" b="1" dirty="0" err="1">
                <a:ea typeface="微软雅黑" panose="020B0503020204020204" pitchFamily="34" charset="-122"/>
              </a:rPr>
              <a:t>PubMed</a:t>
            </a:r>
            <a:r>
              <a:rPr lang="zh-CN" altLang="en-US" sz="6000" b="1" dirty="0">
                <a:ea typeface="微软雅黑" panose="020B0503020204020204" pitchFamily="34" charset="-122"/>
              </a:rPr>
              <a:t>数据</a:t>
            </a:r>
            <a:r>
              <a:rPr lang="zh-CN" altLang="en-US" sz="6000" b="1" dirty="0" smtClean="0">
                <a:ea typeface="微软雅黑" panose="020B0503020204020204" pitchFamily="34" charset="-122"/>
              </a:rPr>
              <a:t>库</a:t>
            </a:r>
            <a:endParaRPr lang="en-US" altLang="zh-CN" sz="6000" b="1" dirty="0">
              <a:ea typeface="微软雅黑" panose="020B0503020204020204" pitchFamily="34" charset="-122"/>
            </a:endParaRPr>
          </a:p>
        </p:txBody>
      </p:sp>
      <p:sp>
        <p:nvSpPr>
          <p:cNvPr id="3" name="TextBox 2"/>
          <p:cNvSpPr txBox="1"/>
          <p:nvPr/>
        </p:nvSpPr>
        <p:spPr>
          <a:xfrm>
            <a:off x="467544" y="1052736"/>
            <a:ext cx="2664296" cy="769441"/>
          </a:xfrm>
          <a:prstGeom prst="rect">
            <a:avLst/>
          </a:prstGeom>
          <a:noFill/>
        </p:spPr>
        <p:txBody>
          <a:bodyPr wrap="square" rtlCol="0">
            <a:spAutoFit/>
          </a:bodyPr>
          <a:lstStyle/>
          <a:p>
            <a:r>
              <a:rPr lang="zh-CN" altLang="en-US" sz="4400" b="1" dirty="0" smtClean="0">
                <a:ea typeface="微软雅黑" panose="020B0503020204020204" pitchFamily="34" charset="-122"/>
              </a:rPr>
              <a:t> 实习一</a:t>
            </a:r>
            <a:endParaRPr lang="en-US" altLang="zh-CN" sz="4400" b="1" dirty="0">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txBox="1"/>
          <p:nvPr/>
        </p:nvSpPr>
        <p:spPr>
          <a:xfrm>
            <a:off x="714348" y="2928934"/>
            <a:ext cx="7215238" cy="2143130"/>
          </a:xfrm>
          <a:prstGeom prst="rect">
            <a:avLst/>
          </a:prstGeom>
        </p:spPr>
        <p:txBody>
          <a:bodyPr/>
          <a:lstStyle/>
          <a:p>
            <a:pPr marL="342900" indent="-342900" eaLnBrk="0" hangingPunct="0">
              <a:spcBef>
                <a:spcPct val="20000"/>
              </a:spcBef>
              <a:buFont typeface="Wingdings" panose="05000000000000000000" pitchFamily="2" charset="2"/>
              <a:buNone/>
              <a:defRPr/>
            </a:pPr>
            <a:r>
              <a:rPr lang="zh-CN" altLang="en-US" sz="2800" kern="0" dirty="0" smtClean="0">
                <a:latin typeface="黑体" panose="02010609060101010101" pitchFamily="2" charset="-122"/>
                <a:ea typeface="黑体" panose="02010609060101010101" pitchFamily="2" charset="-122"/>
              </a:rPr>
              <a:t>   </a:t>
            </a:r>
            <a:endParaRPr lang="zh-CN" altLang="en-US" sz="2800" kern="0" dirty="0">
              <a:latin typeface="+mn-lt"/>
              <a:ea typeface="黑体" panose="02010609060101010101" pitchFamily="2" charset="-122"/>
            </a:endParaRPr>
          </a:p>
          <a:p>
            <a:pPr marL="342900" indent="-342900" eaLnBrk="0" hangingPunct="0">
              <a:spcBef>
                <a:spcPct val="20000"/>
              </a:spcBef>
              <a:buFont typeface="Wingdings" panose="05000000000000000000" pitchFamily="2" charset="2"/>
              <a:buChar char="l"/>
              <a:defRPr/>
            </a:pPr>
            <a:endParaRPr lang="zh-CN" altLang="en-US" sz="2800" kern="0" dirty="0">
              <a:latin typeface="+mn-lt"/>
              <a:ea typeface="黑体" panose="02010609060101010101" pitchFamily="2" charset="-122"/>
            </a:endParaRPr>
          </a:p>
        </p:txBody>
      </p:sp>
      <p:sp>
        <p:nvSpPr>
          <p:cNvPr id="7" name="内容占位符 2"/>
          <p:cNvSpPr txBox="1"/>
          <p:nvPr/>
        </p:nvSpPr>
        <p:spPr>
          <a:xfrm>
            <a:off x="928662" y="1357298"/>
            <a:ext cx="6643734" cy="714380"/>
          </a:xfrm>
          <a:prstGeom prst="rect">
            <a:avLst/>
          </a:prstGeom>
        </p:spPr>
        <p:txBody>
          <a:bodyPr/>
          <a:lstStyle/>
          <a:p>
            <a:pPr marL="342900" indent="-342900" eaLnBrk="0" hangingPunct="0">
              <a:spcBef>
                <a:spcPct val="20000"/>
              </a:spcBef>
              <a:buFont typeface="Wingdings" panose="05000000000000000000" pitchFamily="2" charset="2"/>
              <a:buNone/>
              <a:defRPr/>
            </a:pPr>
            <a:r>
              <a:rPr lang="zh-CN" altLang="en-US" sz="3200" b="1" kern="0" dirty="0" smtClean="0">
                <a:latin typeface="黑体" panose="02010609060101010101" pitchFamily="2" charset="-122"/>
                <a:ea typeface="黑体" panose="02010609060101010101" pitchFamily="2" charset="-122"/>
              </a:rPr>
              <a:t>  </a:t>
            </a:r>
            <a:r>
              <a:rPr lang="en-US" altLang="zh-CN" sz="3200" b="1" kern="0" dirty="0" smtClean="0">
                <a:latin typeface="黑体" panose="02010609060101010101" pitchFamily="2" charset="-122"/>
                <a:ea typeface="黑体" panose="02010609060101010101" pitchFamily="2" charset="-122"/>
              </a:rPr>
              <a:t>3</a:t>
            </a:r>
            <a:r>
              <a:rPr lang="zh-CN" altLang="en-US" sz="3200" b="1" kern="0" dirty="0" smtClean="0">
                <a:latin typeface="黑体" panose="02010609060101010101" pitchFamily="2" charset="-122"/>
                <a:ea typeface="黑体" panose="02010609060101010101" pitchFamily="2" charset="-122"/>
              </a:rPr>
              <a:t>、期刊检索</a:t>
            </a:r>
            <a:endParaRPr lang="en-US" altLang="zh-CN" sz="3200" b="1" kern="0" dirty="0">
              <a:latin typeface="黑体" panose="02010609060101010101" pitchFamily="2" charset="-122"/>
              <a:ea typeface="黑体" panose="02010609060101010101" pitchFamily="2" charset="-122"/>
            </a:endParaRPr>
          </a:p>
        </p:txBody>
      </p:sp>
      <p:sp>
        <p:nvSpPr>
          <p:cNvPr id="9" name="TextBox 8"/>
          <p:cNvSpPr txBox="1"/>
          <p:nvPr/>
        </p:nvSpPr>
        <p:spPr>
          <a:xfrm>
            <a:off x="1285852" y="1928802"/>
            <a:ext cx="6929486" cy="2677656"/>
          </a:xfrm>
          <a:prstGeom prst="rect">
            <a:avLst/>
          </a:prstGeom>
          <a:noFill/>
        </p:spPr>
        <p:txBody>
          <a:bodyPr wrap="square" rtlCol="0">
            <a:spAutoFit/>
          </a:bodyPr>
          <a:lstStyle/>
          <a:p>
            <a:pPr marL="342900" indent="-342900" eaLnBrk="0" hangingPunct="0">
              <a:lnSpc>
                <a:spcPct val="135000"/>
              </a:lnSpc>
              <a:spcBef>
                <a:spcPct val="20000"/>
              </a:spcBef>
              <a:buFont typeface="Wingdings" panose="05000000000000000000" pitchFamily="2" charset="2"/>
              <a:buNone/>
              <a:defRPr/>
            </a:pPr>
            <a:r>
              <a:rPr lang="zh-CN" altLang="en-US" sz="2800" kern="0" dirty="0" smtClean="0">
                <a:latin typeface="黑体" panose="02010609060101010101" pitchFamily="2" charset="-122"/>
                <a:ea typeface="黑体" panose="02010609060101010101" pitchFamily="2" charset="-122"/>
              </a:rPr>
              <a:t>    直接在检索框输入刊名全称、标准刊</a:t>
            </a:r>
            <a:endParaRPr lang="en-US" altLang="zh-CN" sz="2800" kern="0" dirty="0" smtClean="0">
              <a:latin typeface="黑体" panose="02010609060101010101" pitchFamily="2" charset="-122"/>
              <a:ea typeface="黑体" panose="02010609060101010101" pitchFamily="2" charset="-122"/>
            </a:endParaRPr>
          </a:p>
          <a:p>
            <a:pPr marL="342900" indent="-342900" eaLnBrk="0" hangingPunct="0">
              <a:lnSpc>
                <a:spcPct val="135000"/>
              </a:lnSpc>
              <a:spcBef>
                <a:spcPct val="20000"/>
              </a:spcBef>
              <a:buFont typeface="Wingdings" panose="05000000000000000000" pitchFamily="2" charset="2"/>
              <a:buNone/>
              <a:defRPr/>
            </a:pPr>
            <a:r>
              <a:rPr lang="zh-CN" altLang="en-US" sz="2800" kern="0" dirty="0" smtClean="0">
                <a:latin typeface="黑体" panose="02010609060101010101" pitchFamily="2" charset="-122"/>
                <a:ea typeface="黑体" panose="02010609060101010101" pitchFamily="2" charset="-122"/>
              </a:rPr>
              <a:t>名或期刊的</a:t>
            </a:r>
            <a:r>
              <a:rPr lang="en-US" altLang="zh-CN" sz="2800" kern="0" dirty="0" smtClean="0">
                <a:latin typeface="黑体" panose="02010609060101010101" pitchFamily="2" charset="-122"/>
                <a:ea typeface="黑体" panose="02010609060101010101" pitchFamily="2" charset="-122"/>
              </a:rPr>
              <a:t>ISSN</a:t>
            </a:r>
            <a:r>
              <a:rPr lang="zh-CN" altLang="en-US" sz="2800" kern="0" dirty="0" smtClean="0">
                <a:latin typeface="黑体" panose="02010609060101010101" pitchFamily="2" charset="-122"/>
                <a:ea typeface="黑体" panose="02010609060101010101" pitchFamily="2" charset="-122"/>
              </a:rPr>
              <a:t>号。</a:t>
            </a:r>
            <a:endParaRPr lang="en-US" altLang="zh-CN" sz="2800" kern="0" dirty="0" smtClean="0">
              <a:latin typeface="黑体" panose="02010609060101010101" pitchFamily="2" charset="-122"/>
              <a:ea typeface="黑体" panose="02010609060101010101" pitchFamily="2" charset="-122"/>
            </a:endParaRPr>
          </a:p>
          <a:p>
            <a:pPr marL="342900" indent="-342900" eaLnBrk="0" hangingPunct="0">
              <a:lnSpc>
                <a:spcPct val="135000"/>
              </a:lnSpc>
              <a:spcBef>
                <a:spcPct val="20000"/>
              </a:spcBef>
              <a:buFont typeface="Wingdings" panose="05000000000000000000" pitchFamily="2" charset="2"/>
              <a:buNone/>
              <a:defRPr/>
            </a:pPr>
            <a:r>
              <a:rPr lang="en-US" altLang="zh-CN" sz="2800" kern="0" dirty="0" smtClean="0">
                <a:latin typeface="黑体" panose="02010609060101010101" pitchFamily="2" charset="-122"/>
                <a:ea typeface="黑体" panose="02010609060101010101" pitchFamily="2" charset="-122"/>
              </a:rPr>
              <a:t>    </a:t>
            </a:r>
            <a:r>
              <a:rPr lang="zh-CN" altLang="en-US" sz="2800" kern="0" dirty="0" smtClean="0">
                <a:latin typeface="黑体" panose="02010609060101010101" pitchFamily="2" charset="-122"/>
                <a:ea typeface="黑体" panose="02010609060101010101" pitchFamily="2" charset="-122"/>
              </a:rPr>
              <a:t>也可以</a:t>
            </a:r>
            <a:r>
              <a:rPr lang="zh-CN" altLang="en-US" sz="2800" kern="0" dirty="0" smtClean="0">
                <a:latin typeface="楷体" panose="02010609060101010101" pitchFamily="49" charset="-122"/>
                <a:ea typeface="楷体" panose="02010609060101010101" pitchFamily="49" charset="-122"/>
              </a:rPr>
              <a:t>刊名</a:t>
            </a:r>
            <a:r>
              <a:rPr lang="en-US" altLang="zh-CN" sz="2800" kern="0" dirty="0" smtClean="0">
                <a:latin typeface="楷体" panose="02010609060101010101" pitchFamily="49" charset="-122"/>
                <a:ea typeface="楷体" panose="02010609060101010101" pitchFamily="49" charset="-122"/>
              </a:rPr>
              <a:t>[TA]</a:t>
            </a:r>
            <a:r>
              <a:rPr lang="zh-CN" altLang="en-US" sz="2800" kern="0" dirty="0" smtClean="0">
                <a:latin typeface="黑体" panose="02010609060101010101" pitchFamily="2" charset="-122"/>
                <a:ea typeface="黑体" panose="02010609060101010101" pitchFamily="2" charset="-122"/>
              </a:rPr>
              <a:t>。</a:t>
            </a:r>
            <a:endParaRPr lang="zh-CN" altLang="en-US" sz="2800" kern="0" dirty="0" smtClean="0">
              <a:ea typeface="黑体" panose="02010609060101010101" pitchFamily="2" charset="-122"/>
            </a:endParaRPr>
          </a:p>
          <a:p>
            <a:pPr marL="342900" indent="-342900" eaLnBrk="0" hangingPunct="0">
              <a:lnSpc>
                <a:spcPct val="135000"/>
              </a:lnSpc>
              <a:spcBef>
                <a:spcPct val="20000"/>
              </a:spcBef>
              <a:buFont typeface="Wingdings" panose="05000000000000000000" pitchFamily="2" charset="2"/>
              <a:buNone/>
              <a:defRPr/>
            </a:pPr>
            <a:endParaRPr lang="en-US" altLang="zh-CN" sz="2800" kern="0" dirty="0" smtClean="0">
              <a:latin typeface="黑体" panose="02010609060101010101" pitchFamily="2" charset="-122"/>
              <a:ea typeface="黑体" panose="02010609060101010101" pitchFamily="2" charset="-122"/>
            </a:endParaRPr>
          </a:p>
        </p:txBody>
      </p:sp>
      <p:sp>
        <p:nvSpPr>
          <p:cNvPr id="10" name="Rectangle 4"/>
          <p:cNvSpPr>
            <a:spLocks noChangeArrowheads="1"/>
          </p:cNvSpPr>
          <p:nvPr/>
        </p:nvSpPr>
        <p:spPr bwMode="auto">
          <a:xfrm>
            <a:off x="1214382" y="4077072"/>
            <a:ext cx="7929618" cy="1285884"/>
          </a:xfrm>
          <a:prstGeom prst="rect">
            <a:avLst/>
          </a:prstGeom>
          <a:noFill/>
          <a:ln w="9525">
            <a:noFill/>
            <a:miter lim="800000"/>
          </a:ln>
        </p:spPr>
        <p:txBody>
          <a:bodyPr/>
          <a:lstStyle/>
          <a:p>
            <a:pPr marL="342900" indent="-342900">
              <a:spcBef>
                <a:spcPct val="20000"/>
              </a:spcBef>
              <a:buClr>
                <a:schemeClr val="hlink"/>
              </a:buClr>
              <a:buSzPct val="70000"/>
              <a:buFont typeface="Wingdings" panose="05000000000000000000" pitchFamily="2" charset="2"/>
              <a:buNone/>
            </a:pPr>
            <a:r>
              <a:rPr lang="zh-CN" altLang="en-US" sz="3200" b="1" dirty="0" smtClean="0">
                <a:latin typeface="楷体" panose="02010609060101010101" pitchFamily="49" charset="-122"/>
                <a:ea typeface="楷体" panose="02010609060101010101" pitchFamily="49" charset="-122"/>
              </a:rPr>
              <a:t>例题</a:t>
            </a:r>
            <a:r>
              <a:rPr lang="en-US" altLang="zh-CN" sz="3200" b="1" dirty="0" smtClean="0">
                <a:latin typeface="楷体" panose="02010609060101010101" pitchFamily="49" charset="-122"/>
                <a:ea typeface="楷体" panose="02010609060101010101" pitchFamily="49" charset="-122"/>
              </a:rPr>
              <a:t>3</a:t>
            </a:r>
            <a:r>
              <a:rPr lang="zh-CN" altLang="en-US" sz="3200" b="1" dirty="0" smtClean="0">
                <a:latin typeface="楷体" panose="02010609060101010101" pitchFamily="49" charset="-122"/>
                <a:ea typeface="楷体" panose="02010609060101010101" pitchFamily="49" charset="-122"/>
              </a:rPr>
              <a:t>：查找期刊</a:t>
            </a:r>
            <a:r>
              <a:rPr lang="en-US" altLang="zh-CN" sz="3200" b="1" dirty="0" smtClean="0">
                <a:latin typeface="楷体" panose="02010609060101010101" pitchFamily="49" charset="-122"/>
                <a:ea typeface="楷体" panose="02010609060101010101" pitchFamily="49" charset="-122"/>
              </a:rPr>
              <a:t>《</a:t>
            </a:r>
            <a:r>
              <a:rPr lang="zh-CN" altLang="en-US" sz="3200" b="1" dirty="0" smtClean="0">
                <a:latin typeface="楷体" panose="02010609060101010101" pitchFamily="49" charset="-122"/>
                <a:ea typeface="楷体" panose="02010609060101010101" pitchFamily="49" charset="-122"/>
              </a:rPr>
              <a:t>柳叶刀</a:t>
            </a:r>
            <a:r>
              <a:rPr lang="en-US" altLang="zh-CN" sz="3200" b="1" dirty="0" smtClean="0">
                <a:latin typeface="楷体" panose="02010609060101010101" pitchFamily="49" charset="-122"/>
                <a:ea typeface="楷体" panose="02010609060101010101" pitchFamily="49" charset="-122"/>
              </a:rPr>
              <a:t>》</a:t>
            </a:r>
            <a:r>
              <a:rPr lang="zh-CN" altLang="en-US" sz="3200" b="1" dirty="0" smtClean="0">
                <a:latin typeface="楷体" panose="02010609060101010101" pitchFamily="49" charset="-122"/>
                <a:ea typeface="楷体" panose="02010609060101010101" pitchFamily="49" charset="-122"/>
              </a:rPr>
              <a:t>上发表的</a:t>
            </a:r>
            <a:endParaRPr lang="en-US" altLang="zh-CN" sz="3200" b="1" dirty="0" smtClean="0">
              <a:latin typeface="楷体" panose="02010609060101010101" pitchFamily="49" charset="-122"/>
              <a:ea typeface="楷体" panose="02010609060101010101" pitchFamily="49" charset="-122"/>
            </a:endParaRPr>
          </a:p>
          <a:p>
            <a:pPr marL="342900" indent="-342900">
              <a:spcBef>
                <a:spcPct val="20000"/>
              </a:spcBef>
              <a:buClr>
                <a:schemeClr val="hlink"/>
              </a:buClr>
              <a:buSzPct val="70000"/>
              <a:buFont typeface="Wingdings" panose="05000000000000000000" pitchFamily="2" charset="2"/>
              <a:buNone/>
            </a:pPr>
            <a:r>
              <a:rPr lang="en-US" altLang="zh-CN" sz="3200" b="1" dirty="0" smtClean="0">
                <a:latin typeface="楷体" panose="02010609060101010101" pitchFamily="49" charset="-122"/>
                <a:ea typeface="楷体" panose="02010609060101010101" pitchFamily="49" charset="-122"/>
              </a:rPr>
              <a:t>       </a:t>
            </a:r>
            <a:r>
              <a:rPr lang="zh-CN" altLang="en-US" sz="3200" b="1" dirty="0" smtClean="0">
                <a:latin typeface="楷体" panose="02010609060101010101" pitchFamily="49" charset="-122"/>
                <a:ea typeface="楷体" panose="02010609060101010101" pitchFamily="49" charset="-122"/>
              </a:rPr>
              <a:t>所有文献。</a:t>
            </a:r>
            <a:endParaRPr lang="zh-CN" altLang="en-US" sz="3200" b="1"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png"/>
          <p:cNvPicPr>
            <a:picLocks noChangeAspect="1"/>
          </p:cNvPicPr>
          <p:nvPr/>
        </p:nvPicPr>
        <p:blipFill>
          <a:blip r:embed="rId1" cstate="print"/>
          <a:stretch>
            <a:fillRect/>
          </a:stretch>
        </p:blipFill>
        <p:spPr>
          <a:xfrm>
            <a:off x="0" y="1"/>
            <a:ext cx="9144000" cy="6857999"/>
          </a:xfrm>
          <a:prstGeom prst="rect">
            <a:avLst/>
          </a:prstGeom>
        </p:spPr>
      </p:pic>
      <p:sp>
        <p:nvSpPr>
          <p:cNvPr id="4" name="Oval 5"/>
          <p:cNvSpPr>
            <a:spLocks noChangeArrowheads="1"/>
          </p:cNvSpPr>
          <p:nvPr/>
        </p:nvSpPr>
        <p:spPr bwMode="auto">
          <a:xfrm>
            <a:off x="2214547" y="428604"/>
            <a:ext cx="500066" cy="357187"/>
          </a:xfrm>
          <a:prstGeom prst="ellipse">
            <a:avLst/>
          </a:prstGeom>
          <a:noFill/>
          <a:ln w="38100">
            <a:solidFill>
              <a:srgbClr val="C00000"/>
            </a:solidFill>
            <a:round/>
          </a:ln>
        </p:spPr>
        <p:txBody>
          <a:bodyPr wrap="none" anchor="ctr"/>
          <a:lstStyle/>
          <a:p>
            <a:endParaRPr lang="zh-CN" altLang="en-US" dirty="0">
              <a:solidFill>
                <a:srgbClr val="CC00FF"/>
              </a:solidFill>
            </a:endParaRPr>
          </a:p>
        </p:txBody>
      </p:sp>
      <p:sp>
        <p:nvSpPr>
          <p:cNvPr id="5" name="Oval 6"/>
          <p:cNvSpPr>
            <a:spLocks noChangeArrowheads="1"/>
          </p:cNvSpPr>
          <p:nvPr/>
        </p:nvSpPr>
        <p:spPr bwMode="auto">
          <a:xfrm>
            <a:off x="7358082" y="428604"/>
            <a:ext cx="720724" cy="431800"/>
          </a:xfrm>
          <a:prstGeom prst="ellipse">
            <a:avLst/>
          </a:prstGeom>
          <a:noFill/>
          <a:ln w="38100">
            <a:solidFill>
              <a:srgbClr val="C00000"/>
            </a:solidFill>
            <a:round/>
          </a:ln>
        </p:spPr>
        <p:txBody>
          <a:bodyPr wrap="none" anchor="ctr"/>
          <a:lstStyle/>
          <a:p>
            <a:endParaRPr lang="zh-CN" altLang="en-US"/>
          </a:p>
        </p:txBody>
      </p:sp>
      <p:sp>
        <p:nvSpPr>
          <p:cNvPr id="6" name="Oval 5"/>
          <p:cNvSpPr>
            <a:spLocks noChangeArrowheads="1"/>
          </p:cNvSpPr>
          <p:nvPr/>
        </p:nvSpPr>
        <p:spPr bwMode="auto">
          <a:xfrm>
            <a:off x="1714480" y="3071811"/>
            <a:ext cx="500066" cy="214313"/>
          </a:xfrm>
          <a:prstGeom prst="ellipse">
            <a:avLst/>
          </a:prstGeom>
          <a:noFill/>
          <a:ln w="25400">
            <a:solidFill>
              <a:srgbClr val="C00000"/>
            </a:solidFill>
            <a:round/>
          </a:ln>
        </p:spPr>
        <p:txBody>
          <a:bodyPr wrap="none" anchor="ctr"/>
          <a:lstStyle/>
          <a:p>
            <a:endParaRPr lang="zh-CN" altLang="en-US"/>
          </a:p>
        </p:txBody>
      </p:sp>
      <p:sp>
        <p:nvSpPr>
          <p:cNvPr id="7" name="Oval 5"/>
          <p:cNvSpPr>
            <a:spLocks noChangeArrowheads="1"/>
          </p:cNvSpPr>
          <p:nvPr/>
        </p:nvSpPr>
        <p:spPr bwMode="auto">
          <a:xfrm>
            <a:off x="1714480" y="4429132"/>
            <a:ext cx="500066" cy="285752"/>
          </a:xfrm>
          <a:prstGeom prst="ellipse">
            <a:avLst/>
          </a:prstGeom>
          <a:noFill/>
          <a:ln w="25400">
            <a:solidFill>
              <a:srgbClr val="C00000"/>
            </a:solidFill>
            <a:round/>
          </a:ln>
        </p:spPr>
        <p:txBody>
          <a:bodyPr wrap="none" anchor="ctr"/>
          <a:lstStyle/>
          <a:p>
            <a:endParaRPr lang="zh-CN" altLang="en-US"/>
          </a:p>
        </p:txBody>
      </p:sp>
      <p:sp>
        <p:nvSpPr>
          <p:cNvPr id="8" name="Oval 5"/>
          <p:cNvSpPr>
            <a:spLocks noChangeArrowheads="1"/>
          </p:cNvSpPr>
          <p:nvPr/>
        </p:nvSpPr>
        <p:spPr bwMode="auto">
          <a:xfrm>
            <a:off x="1714480" y="5857892"/>
            <a:ext cx="500066" cy="285752"/>
          </a:xfrm>
          <a:prstGeom prst="ellipse">
            <a:avLst/>
          </a:prstGeom>
          <a:noFill/>
          <a:ln w="25400">
            <a:solidFill>
              <a:srgbClr val="C00000"/>
            </a:solidFill>
            <a:round/>
          </a:ln>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up)">
                                      <p:cBhvr>
                                        <p:cTn id="16" dur="500"/>
                                        <p:tgtEl>
                                          <p:spTgt spid="5"/>
                                        </p:tgtEl>
                                      </p:cBhvr>
                                    </p:animEffect>
                                  </p:childTnLst>
                                </p:cTn>
                              </p:par>
                            </p:childTnLst>
                          </p:cTn>
                        </p:par>
                        <p:par>
                          <p:cTn id="17" fill="hold">
                            <p:stCondLst>
                              <p:cond delay="1000"/>
                            </p:stCondLst>
                            <p:childTnLst>
                              <p:par>
                                <p:cTn id="18" presetID="22" presetClass="entr" presetSubtype="1"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up)">
                                      <p:cBhvr>
                                        <p:cTn id="20" dur="500"/>
                                        <p:tgtEl>
                                          <p:spTgt spid="6"/>
                                        </p:tgtEl>
                                      </p:cBhvr>
                                    </p:animEffect>
                                  </p:childTnLst>
                                </p:cTn>
                              </p:par>
                            </p:childTnLst>
                          </p:cTn>
                        </p:par>
                        <p:par>
                          <p:cTn id="21" fill="hold">
                            <p:stCondLst>
                              <p:cond delay="1500"/>
                            </p:stCondLst>
                            <p:childTnLst>
                              <p:par>
                                <p:cTn id="22" presetID="22" presetClass="entr" presetSubtype="1"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up)">
                                      <p:cBhvr>
                                        <p:cTn id="24" dur="500"/>
                                        <p:tgtEl>
                                          <p:spTgt spid="7"/>
                                        </p:tgtEl>
                                      </p:cBhvr>
                                    </p:animEffect>
                                  </p:childTnLst>
                                </p:cTn>
                              </p:par>
                            </p:childTnLst>
                          </p:cTn>
                        </p:par>
                        <p:par>
                          <p:cTn id="25" fill="hold">
                            <p:stCondLst>
                              <p:cond delay="2000"/>
                            </p:stCondLst>
                            <p:childTnLst>
                              <p:par>
                                <p:cTn id="26" presetID="22" presetClass="entr" presetSubtype="1"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up)">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2"/>
          <p:cNvSpPr txBox="1"/>
          <p:nvPr/>
        </p:nvSpPr>
        <p:spPr>
          <a:xfrm>
            <a:off x="928662" y="1357298"/>
            <a:ext cx="6643734" cy="714380"/>
          </a:xfrm>
          <a:prstGeom prst="rect">
            <a:avLst/>
          </a:prstGeom>
        </p:spPr>
        <p:txBody>
          <a:bodyPr/>
          <a:lstStyle/>
          <a:p>
            <a:pPr marL="342900" indent="-342900" eaLnBrk="0" hangingPunct="0">
              <a:spcBef>
                <a:spcPct val="20000"/>
              </a:spcBef>
              <a:buFont typeface="Wingdings" panose="05000000000000000000" pitchFamily="2" charset="2"/>
              <a:buNone/>
              <a:defRPr/>
            </a:pPr>
            <a:r>
              <a:rPr lang="zh-CN" altLang="en-US" sz="3200" b="1" kern="0" dirty="0" smtClean="0">
                <a:latin typeface="黑体" panose="02010609060101010101" pitchFamily="2" charset="-122"/>
                <a:ea typeface="黑体" panose="02010609060101010101" pitchFamily="2" charset="-122"/>
              </a:rPr>
              <a:t>  </a:t>
            </a:r>
            <a:r>
              <a:rPr lang="en-US" altLang="zh-CN" sz="3200" b="1" kern="0" dirty="0" smtClean="0">
                <a:latin typeface="黑体" panose="02010609060101010101" pitchFamily="2" charset="-122"/>
                <a:ea typeface="黑体" panose="02010609060101010101" pitchFamily="2" charset="-122"/>
              </a:rPr>
              <a:t>4</a:t>
            </a:r>
            <a:r>
              <a:rPr lang="zh-CN" altLang="en-US" sz="3200" b="1" kern="0" dirty="0" smtClean="0">
                <a:latin typeface="黑体" panose="02010609060101010101" pitchFamily="2" charset="-122"/>
                <a:ea typeface="黑体" panose="02010609060101010101" pitchFamily="2" charset="-122"/>
              </a:rPr>
              <a:t>、短语精确检索</a:t>
            </a:r>
            <a:endParaRPr lang="en-US" altLang="zh-CN" sz="3200" b="1" kern="0" dirty="0">
              <a:latin typeface="黑体" panose="02010609060101010101" pitchFamily="2" charset="-122"/>
              <a:ea typeface="黑体" panose="02010609060101010101" pitchFamily="2" charset="-122"/>
            </a:endParaRPr>
          </a:p>
        </p:txBody>
      </p:sp>
      <p:sp>
        <p:nvSpPr>
          <p:cNvPr id="4" name="TextBox 3"/>
          <p:cNvSpPr txBox="1"/>
          <p:nvPr/>
        </p:nvSpPr>
        <p:spPr>
          <a:xfrm>
            <a:off x="1259632" y="2060848"/>
            <a:ext cx="6786610" cy="1837426"/>
          </a:xfrm>
          <a:prstGeom prst="rect">
            <a:avLst/>
          </a:prstGeom>
          <a:noFill/>
        </p:spPr>
        <p:txBody>
          <a:bodyPr wrap="square" rtlCol="0">
            <a:spAutoFit/>
          </a:bodyPr>
          <a:lstStyle/>
          <a:p>
            <a:pPr>
              <a:lnSpc>
                <a:spcPct val="135000"/>
              </a:lnSpc>
            </a:pPr>
            <a:r>
              <a:rPr lang="zh-CN" altLang="en-US" sz="2800" kern="0" dirty="0" smtClean="0">
                <a:latin typeface="黑体" panose="02010609060101010101" pitchFamily="2" charset="-122"/>
                <a:ea typeface="黑体" panose="02010609060101010101" pitchFamily="2" charset="-122"/>
              </a:rPr>
              <a:t>    将检索词加上双引号（</a:t>
            </a:r>
            <a:r>
              <a:rPr lang="zh-CN" altLang="en-US" sz="2800" b="1" kern="0" dirty="0" smtClean="0">
                <a:latin typeface="黑体" panose="02010609060101010101" pitchFamily="2" charset="-122"/>
                <a:ea typeface="黑体" panose="02010609060101010101" pitchFamily="2" charset="-122"/>
              </a:rPr>
              <a:t>“ ”）</a:t>
            </a:r>
            <a:r>
              <a:rPr lang="zh-CN" altLang="en-US" sz="2800" kern="0" dirty="0" smtClean="0">
                <a:latin typeface="黑体" panose="02010609060101010101" pitchFamily="2" charset="-122"/>
                <a:ea typeface="黑体" panose="02010609060101010101" pitchFamily="2" charset="-122"/>
              </a:rPr>
              <a:t>进行强制检索，直接将该短语作为一个检索词进行检索。关闭自动词语匹配功能。</a:t>
            </a:r>
            <a:endParaRPr lang="zh-CN" altLang="en-US" sz="2800" dirty="0">
              <a:latin typeface="黑体" panose="02010609060101010101" pitchFamily="2" charset="-122"/>
              <a:ea typeface="黑体" panose="02010609060101010101" pitchFamily="2" charset="-122"/>
            </a:endParaRPr>
          </a:p>
        </p:txBody>
      </p:sp>
      <p:sp>
        <p:nvSpPr>
          <p:cNvPr id="5" name="Rectangle 4"/>
          <p:cNvSpPr>
            <a:spLocks noChangeArrowheads="1"/>
          </p:cNvSpPr>
          <p:nvPr/>
        </p:nvSpPr>
        <p:spPr bwMode="auto">
          <a:xfrm>
            <a:off x="1214382" y="4725144"/>
            <a:ext cx="7929618" cy="1285884"/>
          </a:xfrm>
          <a:prstGeom prst="rect">
            <a:avLst/>
          </a:prstGeom>
          <a:noFill/>
          <a:ln w="9525">
            <a:noFill/>
            <a:miter lim="800000"/>
          </a:ln>
        </p:spPr>
        <p:txBody>
          <a:bodyPr/>
          <a:lstStyle/>
          <a:p>
            <a:pPr marL="342900" indent="-342900">
              <a:spcBef>
                <a:spcPct val="20000"/>
              </a:spcBef>
              <a:buClr>
                <a:schemeClr val="hlink"/>
              </a:buClr>
              <a:buSzPct val="70000"/>
              <a:buFont typeface="Wingdings" panose="05000000000000000000" pitchFamily="2" charset="2"/>
              <a:buNone/>
            </a:pPr>
            <a:r>
              <a:rPr lang="zh-CN" altLang="en-US" sz="3200" b="1" dirty="0" smtClean="0">
                <a:latin typeface="楷体" panose="02010609060101010101" pitchFamily="49" charset="-122"/>
                <a:ea typeface="楷体" panose="02010609060101010101" pitchFamily="49" charset="-122"/>
              </a:rPr>
              <a:t>例题</a:t>
            </a:r>
            <a:r>
              <a:rPr lang="en-US" altLang="zh-CN" sz="3200" b="1" dirty="0" smtClean="0">
                <a:latin typeface="楷体" panose="02010609060101010101" pitchFamily="49" charset="-122"/>
                <a:ea typeface="楷体" panose="02010609060101010101" pitchFamily="49" charset="-122"/>
              </a:rPr>
              <a:t>4</a:t>
            </a:r>
            <a:r>
              <a:rPr lang="zh-CN" altLang="en-US" sz="3200" b="1" dirty="0" smtClean="0">
                <a:latin typeface="楷体" panose="02010609060101010101" pitchFamily="49" charset="-122"/>
                <a:ea typeface="楷体" panose="02010609060101010101" pitchFamily="49" charset="-122"/>
              </a:rPr>
              <a:t>：查找有关单细胞的文献。</a:t>
            </a:r>
            <a:endParaRPr lang="en-US" altLang="zh-CN" sz="3200" b="1" dirty="0" smtClean="0">
              <a:latin typeface="楷体" panose="02010609060101010101" pitchFamily="49" charset="-122"/>
              <a:ea typeface="楷体" panose="02010609060101010101" pitchFamily="49" charset="-122"/>
            </a:endParaRPr>
          </a:p>
          <a:p>
            <a:pPr marL="342900" indent="-342900">
              <a:spcBef>
                <a:spcPct val="20000"/>
              </a:spcBef>
              <a:buClr>
                <a:schemeClr val="hlink"/>
              </a:buClr>
              <a:buSzPct val="70000"/>
              <a:buFont typeface="Wingdings" panose="05000000000000000000" pitchFamily="2" charset="2"/>
              <a:buNone/>
            </a:pPr>
            <a:r>
              <a:rPr lang="en-US" altLang="zh-CN" sz="3200" b="1" dirty="0" smtClean="0">
                <a:latin typeface="楷体" panose="02010609060101010101" pitchFamily="49" charset="-122"/>
                <a:ea typeface="楷体" panose="02010609060101010101" pitchFamily="49" charset="-122"/>
              </a:rPr>
              <a:t>       </a:t>
            </a:r>
            <a:endParaRPr lang="zh-CN" altLang="en-US" sz="3200" b="1" dirty="0">
              <a:latin typeface="楷体" panose="02010609060101010101" pitchFamily="49" charset="-122"/>
              <a:ea typeface="楷体" panose="02010609060101010101" pitchFamily="49" charset="-122"/>
            </a:endParaRPr>
          </a:p>
        </p:txBody>
      </p:sp>
      <p:sp>
        <p:nvSpPr>
          <p:cNvPr id="9" name="Rectangle 4"/>
          <p:cNvSpPr>
            <a:spLocks noChangeArrowheads="1"/>
          </p:cNvSpPr>
          <p:nvPr/>
        </p:nvSpPr>
        <p:spPr bwMode="auto">
          <a:xfrm>
            <a:off x="1259632" y="3933056"/>
            <a:ext cx="4714908" cy="571504"/>
          </a:xfrm>
          <a:prstGeom prst="rect">
            <a:avLst/>
          </a:prstGeom>
          <a:noFill/>
          <a:ln w="9525">
            <a:noFill/>
            <a:miter lim="800000"/>
          </a:ln>
        </p:spPr>
        <p:txBody>
          <a:bodyPr/>
          <a:lstStyle/>
          <a:p>
            <a:pPr marL="342900" indent="-342900">
              <a:spcBef>
                <a:spcPct val="20000"/>
              </a:spcBef>
              <a:buClr>
                <a:schemeClr val="hlink"/>
              </a:buClr>
              <a:buSzPct val="70000"/>
              <a:buFont typeface="Wingdings" panose="05000000000000000000" pitchFamily="2" charset="2"/>
              <a:buNone/>
            </a:pPr>
            <a:r>
              <a:rPr lang="zh-CN" altLang="en-US" sz="2800" dirty="0" smtClean="0">
                <a:latin typeface="黑体" panose="02010609060101010101" pitchFamily="2" charset="-122"/>
                <a:ea typeface="黑体" panose="02010609060101010101" pitchFamily="2" charset="-122"/>
              </a:rPr>
              <a:t>格</a:t>
            </a:r>
            <a:r>
              <a:rPr lang="zh-CN" altLang="en-US" sz="2800" dirty="0">
                <a:latin typeface="黑体" panose="02010609060101010101" pitchFamily="2" charset="-122"/>
                <a:ea typeface="黑体" panose="02010609060101010101" pitchFamily="2" charset="-122"/>
              </a:rPr>
              <a:t>式：</a:t>
            </a:r>
            <a:r>
              <a:rPr lang="zh-CN" altLang="en-US" sz="2800" dirty="0" smtClean="0">
                <a:latin typeface="楷体" panose="02010609060101010101" pitchFamily="49" charset="-122"/>
                <a:ea typeface="楷体" panose="02010609060101010101" pitchFamily="49" charset="-122"/>
              </a:rPr>
              <a:t>“检索词”</a:t>
            </a:r>
            <a:endParaRPr lang="zh-CN" altLang="en-US" sz="2800"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5.png"/>
          <p:cNvPicPr>
            <a:picLocks noChangeAspect="1"/>
          </p:cNvPicPr>
          <p:nvPr/>
        </p:nvPicPr>
        <p:blipFill>
          <a:blip r:embed="rId1" cstate="print"/>
          <a:stretch>
            <a:fillRect/>
          </a:stretch>
        </p:blipFill>
        <p:spPr>
          <a:xfrm>
            <a:off x="0" y="0"/>
            <a:ext cx="9144000" cy="6857999"/>
          </a:xfrm>
          <a:prstGeom prst="rect">
            <a:avLst/>
          </a:prstGeom>
        </p:spPr>
      </p:pic>
      <p:sp>
        <p:nvSpPr>
          <p:cNvPr id="6" name="Oval 5"/>
          <p:cNvSpPr>
            <a:spLocks noChangeArrowheads="1"/>
          </p:cNvSpPr>
          <p:nvPr/>
        </p:nvSpPr>
        <p:spPr bwMode="auto">
          <a:xfrm>
            <a:off x="2267744" y="332657"/>
            <a:ext cx="792088" cy="216024"/>
          </a:xfrm>
          <a:prstGeom prst="ellipse">
            <a:avLst/>
          </a:prstGeom>
          <a:noFill/>
          <a:ln w="38100">
            <a:solidFill>
              <a:srgbClr val="C00000"/>
            </a:solidFill>
            <a:round/>
          </a:ln>
        </p:spPr>
        <p:txBody>
          <a:bodyPr wrap="none" anchor="ctr"/>
          <a:lstStyle/>
          <a:p>
            <a:endParaRPr lang="zh-CN" altLang="en-US" dirty="0">
              <a:solidFill>
                <a:srgbClr val="CC00FF"/>
              </a:solidFill>
            </a:endParaRPr>
          </a:p>
        </p:txBody>
      </p:sp>
      <p:sp>
        <p:nvSpPr>
          <p:cNvPr id="7" name="Oval 5"/>
          <p:cNvSpPr>
            <a:spLocks noChangeArrowheads="1"/>
          </p:cNvSpPr>
          <p:nvPr/>
        </p:nvSpPr>
        <p:spPr bwMode="auto">
          <a:xfrm>
            <a:off x="7380312" y="332656"/>
            <a:ext cx="648072" cy="288032"/>
          </a:xfrm>
          <a:prstGeom prst="ellipse">
            <a:avLst/>
          </a:prstGeom>
          <a:noFill/>
          <a:ln w="38100">
            <a:solidFill>
              <a:srgbClr val="C00000"/>
            </a:solidFill>
            <a:round/>
          </a:ln>
        </p:spPr>
        <p:txBody>
          <a:bodyPr wrap="none" anchor="ctr"/>
          <a:lstStyle/>
          <a:p>
            <a:endParaRPr lang="zh-CN" altLang="en-US" dirty="0">
              <a:solidFill>
                <a:srgbClr val="CC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6.png"/>
          <p:cNvPicPr>
            <a:picLocks noChangeAspect="1"/>
          </p:cNvPicPr>
          <p:nvPr/>
        </p:nvPicPr>
        <p:blipFill>
          <a:blip r:embed="rId1" cstate="print"/>
          <a:stretch>
            <a:fillRect/>
          </a:stretch>
        </p:blipFill>
        <p:spPr>
          <a:xfrm>
            <a:off x="0" y="0"/>
            <a:ext cx="9144000" cy="6858000"/>
          </a:xfrm>
          <a:prstGeom prst="rect">
            <a:avLst/>
          </a:prstGeom>
        </p:spPr>
      </p:pic>
      <p:sp>
        <p:nvSpPr>
          <p:cNvPr id="3" name="Oval 5"/>
          <p:cNvSpPr>
            <a:spLocks noChangeArrowheads="1"/>
          </p:cNvSpPr>
          <p:nvPr/>
        </p:nvSpPr>
        <p:spPr bwMode="auto">
          <a:xfrm>
            <a:off x="2411760" y="2276872"/>
            <a:ext cx="504056" cy="288032"/>
          </a:xfrm>
          <a:prstGeom prst="ellipse">
            <a:avLst/>
          </a:prstGeom>
          <a:noFill/>
          <a:ln w="38100">
            <a:solidFill>
              <a:srgbClr val="C00000"/>
            </a:solidFill>
            <a:round/>
          </a:ln>
        </p:spPr>
        <p:txBody>
          <a:bodyPr wrap="none" anchor="ctr"/>
          <a:lstStyle/>
          <a:p>
            <a:endParaRPr lang="zh-CN" altLang="en-US" dirty="0">
              <a:solidFill>
                <a:srgbClr val="CC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2"/>
          <p:cNvSpPr txBox="1"/>
          <p:nvPr/>
        </p:nvSpPr>
        <p:spPr>
          <a:xfrm>
            <a:off x="928662" y="1357298"/>
            <a:ext cx="6643734" cy="714380"/>
          </a:xfrm>
          <a:prstGeom prst="rect">
            <a:avLst/>
          </a:prstGeom>
        </p:spPr>
        <p:txBody>
          <a:bodyPr/>
          <a:lstStyle/>
          <a:p>
            <a:pPr marL="342900" indent="-342900" eaLnBrk="0" hangingPunct="0">
              <a:spcBef>
                <a:spcPct val="20000"/>
              </a:spcBef>
              <a:buFont typeface="Wingdings" panose="05000000000000000000" pitchFamily="2" charset="2"/>
              <a:buNone/>
              <a:defRPr/>
            </a:pPr>
            <a:r>
              <a:rPr lang="zh-CN" altLang="en-US" sz="3200" b="1" kern="0" dirty="0" smtClean="0">
                <a:latin typeface="黑体" panose="02010609060101010101" pitchFamily="2" charset="-122"/>
                <a:ea typeface="黑体" panose="02010609060101010101" pitchFamily="2" charset="-122"/>
              </a:rPr>
              <a:t>  </a:t>
            </a:r>
            <a:r>
              <a:rPr lang="en-US" altLang="zh-CN" sz="3200" b="1" kern="0" dirty="0" smtClean="0">
                <a:latin typeface="黑体" panose="02010609060101010101" pitchFamily="2" charset="-122"/>
                <a:ea typeface="黑体" panose="02010609060101010101" pitchFamily="2" charset="-122"/>
              </a:rPr>
              <a:t>5</a:t>
            </a:r>
            <a:r>
              <a:rPr lang="zh-CN" altLang="en-US" sz="3200" b="1" kern="0" dirty="0" smtClean="0">
                <a:latin typeface="黑体" panose="02010609060101010101" pitchFamily="2" charset="-122"/>
                <a:ea typeface="黑体" panose="02010609060101010101" pitchFamily="2" charset="-122"/>
              </a:rPr>
              <a:t>、逻辑组配检索</a:t>
            </a:r>
            <a:endParaRPr lang="en-US" altLang="zh-CN" sz="3200" b="1" kern="0" dirty="0">
              <a:latin typeface="黑体" panose="02010609060101010101" pitchFamily="2" charset="-122"/>
              <a:ea typeface="黑体" panose="02010609060101010101" pitchFamily="2" charset="-122"/>
            </a:endParaRPr>
          </a:p>
        </p:txBody>
      </p:sp>
      <p:sp>
        <p:nvSpPr>
          <p:cNvPr id="3" name="TextBox 2"/>
          <p:cNvSpPr txBox="1"/>
          <p:nvPr/>
        </p:nvSpPr>
        <p:spPr>
          <a:xfrm>
            <a:off x="1979712" y="2060848"/>
            <a:ext cx="4929222" cy="523220"/>
          </a:xfrm>
          <a:prstGeom prst="rect">
            <a:avLst/>
          </a:prstGeom>
          <a:noFill/>
        </p:spPr>
        <p:txBody>
          <a:bodyPr wrap="square" rtlCol="0">
            <a:spAutoFit/>
          </a:bodyPr>
          <a:lstStyle/>
          <a:p>
            <a:r>
              <a:rPr lang="zh-CN" altLang="en-US" sz="2800" dirty="0" smtClean="0">
                <a:latin typeface="黑体" panose="02010609060101010101" pitchFamily="2" charset="-122"/>
                <a:ea typeface="黑体" panose="02010609060101010101" pitchFamily="2" charset="-122"/>
              </a:rPr>
              <a:t>逻辑运算符：</a:t>
            </a:r>
            <a:r>
              <a:rPr lang="en-US" altLang="zh-CN" sz="2800" dirty="0" smtClean="0">
                <a:latin typeface="黑体" panose="02010609060101010101" pitchFamily="2" charset="-122"/>
                <a:ea typeface="黑体" panose="02010609060101010101" pitchFamily="2" charset="-122"/>
              </a:rPr>
              <a:t>AND OR NOT</a:t>
            </a:r>
            <a:endParaRPr lang="zh-CN" altLang="en-US" sz="2800" dirty="0">
              <a:latin typeface="黑体" panose="02010609060101010101" pitchFamily="2" charset="-122"/>
              <a:ea typeface="黑体" panose="02010609060101010101" pitchFamily="2" charset="-122"/>
            </a:endParaRPr>
          </a:p>
        </p:txBody>
      </p:sp>
      <p:sp>
        <p:nvSpPr>
          <p:cNvPr id="4" name="Rectangle 4"/>
          <p:cNvSpPr>
            <a:spLocks noChangeArrowheads="1"/>
          </p:cNvSpPr>
          <p:nvPr/>
        </p:nvSpPr>
        <p:spPr bwMode="auto">
          <a:xfrm>
            <a:off x="1259632" y="3068960"/>
            <a:ext cx="6634186" cy="1500198"/>
          </a:xfrm>
          <a:prstGeom prst="rect">
            <a:avLst/>
          </a:prstGeom>
          <a:noFill/>
          <a:ln w="9525">
            <a:noFill/>
            <a:miter lim="800000"/>
          </a:ln>
        </p:spPr>
        <p:txBody>
          <a:bodyPr/>
          <a:lstStyle/>
          <a:p>
            <a:pPr marL="342900" indent="-342900">
              <a:lnSpc>
                <a:spcPct val="135000"/>
              </a:lnSpc>
              <a:spcBef>
                <a:spcPct val="20000"/>
              </a:spcBef>
              <a:buClr>
                <a:schemeClr val="hlink"/>
              </a:buClr>
              <a:buSzPct val="70000"/>
              <a:buFont typeface="Wingdings" panose="05000000000000000000" pitchFamily="2" charset="2"/>
              <a:buNone/>
            </a:pPr>
            <a:r>
              <a:rPr lang="zh-CN" altLang="en-US" sz="3200" b="1" dirty="0" smtClean="0">
                <a:latin typeface="楷体" panose="02010609060101010101" pitchFamily="49" charset="-122"/>
                <a:ea typeface="楷体" panose="02010609060101010101" pitchFamily="49" charset="-122"/>
              </a:rPr>
              <a:t>例题</a:t>
            </a:r>
            <a:r>
              <a:rPr lang="en-US" altLang="zh-CN" sz="3200" b="1" dirty="0" smtClean="0">
                <a:latin typeface="楷体" panose="02010609060101010101" pitchFamily="49" charset="-122"/>
                <a:ea typeface="楷体" panose="02010609060101010101" pitchFamily="49" charset="-122"/>
              </a:rPr>
              <a:t>5</a:t>
            </a:r>
            <a:r>
              <a:rPr lang="zh-CN" altLang="en-US" sz="3200" b="1" dirty="0" smtClean="0">
                <a:latin typeface="楷体" panose="02010609060101010101" pitchFamily="49" charset="-122"/>
                <a:ea typeface="楷体" panose="02010609060101010101" pitchFamily="49" charset="-122"/>
              </a:rPr>
              <a:t>：查找高血压药物疗法的文献。</a:t>
            </a:r>
            <a:endParaRPr lang="zh-CN" altLang="en-US" sz="3200" b="1"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png"/>
          <p:cNvPicPr>
            <a:picLocks noChangeAspect="1"/>
          </p:cNvPicPr>
          <p:nvPr/>
        </p:nvPicPr>
        <p:blipFill>
          <a:blip r:embed="rId1" cstate="print"/>
          <a:stretch>
            <a:fillRect/>
          </a:stretch>
        </p:blipFill>
        <p:spPr>
          <a:xfrm>
            <a:off x="0" y="0"/>
            <a:ext cx="9144000" cy="6858000"/>
          </a:xfrm>
          <a:prstGeom prst="rect">
            <a:avLst/>
          </a:prstGeom>
        </p:spPr>
      </p:pic>
      <p:sp>
        <p:nvSpPr>
          <p:cNvPr id="3" name="Oval 5"/>
          <p:cNvSpPr>
            <a:spLocks noChangeArrowheads="1"/>
          </p:cNvSpPr>
          <p:nvPr/>
        </p:nvSpPr>
        <p:spPr bwMode="auto">
          <a:xfrm>
            <a:off x="2123728" y="260648"/>
            <a:ext cx="2088232" cy="360040"/>
          </a:xfrm>
          <a:prstGeom prst="ellipse">
            <a:avLst/>
          </a:prstGeom>
          <a:noFill/>
          <a:ln w="38100">
            <a:solidFill>
              <a:srgbClr val="C00000"/>
            </a:solidFill>
            <a:round/>
          </a:ln>
        </p:spPr>
        <p:txBody>
          <a:bodyPr wrap="none" anchor="ctr"/>
          <a:lstStyle/>
          <a:p>
            <a:endParaRPr lang="zh-CN" altLang="en-US"/>
          </a:p>
        </p:txBody>
      </p:sp>
      <p:sp>
        <p:nvSpPr>
          <p:cNvPr id="4" name="Oval 6"/>
          <p:cNvSpPr>
            <a:spLocks noChangeArrowheads="1"/>
          </p:cNvSpPr>
          <p:nvPr/>
        </p:nvSpPr>
        <p:spPr bwMode="auto">
          <a:xfrm>
            <a:off x="7380312" y="260648"/>
            <a:ext cx="648072" cy="360040"/>
          </a:xfrm>
          <a:prstGeom prst="ellipse">
            <a:avLst/>
          </a:prstGeom>
          <a:noFill/>
          <a:ln w="38100">
            <a:solidFill>
              <a:srgbClr val="C00000"/>
            </a:solidFill>
            <a:round/>
          </a:ln>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2.png"/>
          <p:cNvPicPr>
            <a:picLocks noChangeAspect="1"/>
          </p:cNvPicPr>
          <p:nvPr/>
        </p:nvPicPr>
        <p:blipFill>
          <a:blip r:embed="rId1" cstate="print"/>
          <a:stretch>
            <a:fillRect/>
          </a:stretch>
        </p:blipFill>
        <p:spPr>
          <a:xfrm>
            <a:off x="0" y="0"/>
            <a:ext cx="9144000" cy="6857999"/>
          </a:xfrm>
          <a:prstGeom prst="rect">
            <a:avLst/>
          </a:prstGeom>
        </p:spPr>
      </p:pic>
      <p:sp>
        <p:nvSpPr>
          <p:cNvPr id="3" name="Oval 6"/>
          <p:cNvSpPr>
            <a:spLocks noChangeArrowheads="1"/>
          </p:cNvSpPr>
          <p:nvPr/>
        </p:nvSpPr>
        <p:spPr bwMode="auto">
          <a:xfrm>
            <a:off x="1475656" y="1772816"/>
            <a:ext cx="1368152" cy="648072"/>
          </a:xfrm>
          <a:prstGeom prst="ellipse">
            <a:avLst/>
          </a:prstGeom>
          <a:noFill/>
          <a:ln w="38100">
            <a:solidFill>
              <a:srgbClr val="C00000"/>
            </a:solidFill>
            <a:round/>
          </a:ln>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2"/>
          <p:cNvSpPr txBox="1"/>
          <p:nvPr/>
        </p:nvSpPr>
        <p:spPr>
          <a:xfrm>
            <a:off x="899592" y="1340768"/>
            <a:ext cx="6643734" cy="714380"/>
          </a:xfrm>
          <a:prstGeom prst="rect">
            <a:avLst/>
          </a:prstGeom>
        </p:spPr>
        <p:txBody>
          <a:bodyPr/>
          <a:lstStyle/>
          <a:p>
            <a:pPr marL="342900" indent="-342900" eaLnBrk="0" hangingPunct="0">
              <a:spcBef>
                <a:spcPct val="20000"/>
              </a:spcBef>
              <a:buFont typeface="Wingdings" panose="05000000000000000000" pitchFamily="2" charset="2"/>
              <a:buNone/>
              <a:defRPr/>
            </a:pPr>
            <a:r>
              <a:rPr lang="zh-CN" altLang="en-US" sz="3200" b="1" kern="0" dirty="0" smtClean="0">
                <a:latin typeface="黑体" panose="02010609060101010101" pitchFamily="2" charset="-122"/>
                <a:ea typeface="黑体" panose="02010609060101010101" pitchFamily="2" charset="-122"/>
              </a:rPr>
              <a:t>  </a:t>
            </a:r>
            <a:r>
              <a:rPr lang="en-US" altLang="zh-CN" sz="3200" b="1" kern="0" dirty="0" smtClean="0">
                <a:latin typeface="黑体" panose="02010609060101010101" pitchFamily="2" charset="-122"/>
                <a:ea typeface="黑体" panose="02010609060101010101" pitchFamily="2" charset="-122"/>
              </a:rPr>
              <a:t>6</a:t>
            </a:r>
            <a:r>
              <a:rPr lang="zh-CN" altLang="en-US" sz="3200" b="1" kern="0" dirty="0" smtClean="0">
                <a:latin typeface="黑体" panose="02010609060101010101" pitchFamily="2" charset="-122"/>
                <a:ea typeface="黑体" panose="02010609060101010101" pitchFamily="2" charset="-122"/>
              </a:rPr>
              <a:t>、截词检索</a:t>
            </a:r>
            <a:endParaRPr lang="en-US" altLang="zh-CN" sz="3200" b="1" kern="0" dirty="0">
              <a:latin typeface="黑体" panose="02010609060101010101" pitchFamily="2" charset="-122"/>
              <a:ea typeface="黑体" panose="02010609060101010101" pitchFamily="2" charset="-122"/>
            </a:endParaRPr>
          </a:p>
        </p:txBody>
      </p:sp>
      <p:sp>
        <p:nvSpPr>
          <p:cNvPr id="3" name="TextBox 2"/>
          <p:cNvSpPr txBox="1"/>
          <p:nvPr/>
        </p:nvSpPr>
        <p:spPr>
          <a:xfrm>
            <a:off x="1403648" y="1916833"/>
            <a:ext cx="7056784" cy="2936188"/>
          </a:xfrm>
          <a:prstGeom prst="rect">
            <a:avLst/>
          </a:prstGeom>
          <a:noFill/>
        </p:spPr>
        <p:txBody>
          <a:bodyPr wrap="square" rtlCol="0">
            <a:spAutoFit/>
          </a:bodyPr>
          <a:lstStyle/>
          <a:p>
            <a:pPr>
              <a:lnSpc>
                <a:spcPct val="135000"/>
              </a:lnSpc>
            </a:pPr>
            <a:r>
              <a:rPr lang="zh-CN" altLang="en-US" sz="2800" kern="0" dirty="0" smtClean="0">
                <a:latin typeface="黑体" panose="02010609060101010101" pitchFamily="2" charset="-122"/>
                <a:ea typeface="黑体" panose="02010609060101010101" pitchFamily="2" charset="-122"/>
              </a:rPr>
              <a:t>    检索词加“*”可实现截词检索，以提高查全率。</a:t>
            </a:r>
            <a:endParaRPr lang="en-US" altLang="zh-CN" sz="2800" kern="0" dirty="0" smtClean="0">
              <a:latin typeface="黑体" panose="02010609060101010101" pitchFamily="2" charset="-122"/>
              <a:ea typeface="黑体" panose="02010609060101010101" pitchFamily="2" charset="-122"/>
            </a:endParaRPr>
          </a:p>
          <a:p>
            <a:pPr marL="342900" indent="-342900" eaLnBrk="0" hangingPunct="0">
              <a:spcBef>
                <a:spcPct val="20000"/>
              </a:spcBef>
              <a:buFont typeface="Wingdings" panose="05000000000000000000" pitchFamily="2" charset="2"/>
              <a:buNone/>
              <a:defRPr/>
            </a:pPr>
            <a:r>
              <a:rPr lang="en-US" altLang="zh-CN" sz="2800" kern="0" dirty="0" smtClean="0">
                <a:latin typeface="黑体" panose="02010609060101010101" pitchFamily="2" charset="-122"/>
                <a:ea typeface="黑体" panose="02010609060101010101" pitchFamily="2" charset="-122"/>
              </a:rPr>
              <a:t>    </a:t>
            </a:r>
            <a:endParaRPr lang="en-US" altLang="zh-CN" sz="2800" kern="0" dirty="0" smtClean="0">
              <a:latin typeface="黑体" panose="02010609060101010101" pitchFamily="2" charset="-122"/>
              <a:ea typeface="黑体" panose="02010609060101010101" pitchFamily="2" charset="-122"/>
            </a:endParaRPr>
          </a:p>
          <a:p>
            <a:pPr>
              <a:lnSpc>
                <a:spcPct val="135000"/>
              </a:lnSpc>
            </a:pPr>
            <a:r>
              <a:rPr lang="en-US" altLang="zh-CN" sz="2800" kern="0" dirty="0" smtClean="0">
                <a:latin typeface="黑体" panose="02010609060101010101" pitchFamily="2" charset="-122"/>
                <a:ea typeface="黑体" panose="02010609060101010101" pitchFamily="2" charset="-122"/>
              </a:rPr>
              <a:t>    </a:t>
            </a:r>
            <a:endParaRPr lang="en-US" altLang="zh-CN" sz="2800" kern="0" dirty="0" smtClean="0">
              <a:latin typeface="黑体" panose="02010609060101010101" pitchFamily="2" charset="-122"/>
              <a:ea typeface="黑体" panose="02010609060101010101" pitchFamily="2" charset="-122"/>
            </a:endParaRPr>
          </a:p>
          <a:p>
            <a:pPr>
              <a:lnSpc>
                <a:spcPct val="135000"/>
              </a:lnSpc>
            </a:pPr>
            <a:r>
              <a:rPr lang="en-US" altLang="zh-CN" sz="2800" kern="0" dirty="0" smtClean="0">
                <a:latin typeface="黑体" panose="02010609060101010101" pitchFamily="2" charset="-122"/>
                <a:ea typeface="黑体" panose="02010609060101010101" pitchFamily="2" charset="-122"/>
              </a:rPr>
              <a:t>    </a:t>
            </a:r>
            <a:endParaRPr lang="zh-CN" altLang="en-US" sz="2800" dirty="0">
              <a:latin typeface="黑体" panose="02010609060101010101" pitchFamily="2" charset="-122"/>
              <a:ea typeface="黑体" panose="02010609060101010101" pitchFamily="2" charset="-122"/>
            </a:endParaRPr>
          </a:p>
        </p:txBody>
      </p:sp>
      <p:sp>
        <p:nvSpPr>
          <p:cNvPr id="6" name="TextBox 5"/>
          <p:cNvSpPr txBox="1"/>
          <p:nvPr/>
        </p:nvSpPr>
        <p:spPr>
          <a:xfrm>
            <a:off x="1187624" y="3140968"/>
            <a:ext cx="6984776" cy="1029970"/>
          </a:xfrm>
          <a:prstGeom prst="rect">
            <a:avLst/>
          </a:prstGeom>
          <a:noFill/>
        </p:spPr>
        <p:txBody>
          <a:bodyPr wrap="square" rtlCol="0">
            <a:spAutoFit/>
          </a:bodyPr>
          <a:lstStyle/>
          <a:p>
            <a:pPr marL="342900" indent="-342900" eaLnBrk="0" hangingPunct="0">
              <a:spcBef>
                <a:spcPct val="20000"/>
              </a:spcBef>
              <a:buFont typeface="Wingdings" panose="05000000000000000000" pitchFamily="2" charset="2"/>
              <a:buNone/>
              <a:defRPr/>
            </a:pPr>
            <a:r>
              <a:rPr lang="zh-CN" altLang="en-US" sz="2800" kern="0" dirty="0" smtClean="0">
                <a:latin typeface="黑体" panose="02010609060101010101" pitchFamily="2" charset="-122"/>
                <a:ea typeface="黑体" panose="02010609060101010101" pitchFamily="2" charset="-122"/>
              </a:rPr>
              <a:t>     如：输入</a:t>
            </a:r>
            <a:r>
              <a:rPr lang="en-US" altLang="zh-CN" sz="2800" kern="0" dirty="0" smtClean="0">
                <a:latin typeface="黑体" panose="02010609060101010101" pitchFamily="2" charset="-122"/>
                <a:ea typeface="黑体" panose="02010609060101010101" pitchFamily="2" charset="-122"/>
              </a:rPr>
              <a:t>child*</a:t>
            </a:r>
            <a:r>
              <a:rPr lang="zh-CN" altLang="en-US" sz="2800" kern="0" dirty="0" smtClean="0">
                <a:latin typeface="黑体" panose="02010609060101010101" pitchFamily="2" charset="-122"/>
                <a:ea typeface="黑体" panose="02010609060101010101" pitchFamily="2" charset="-122"/>
              </a:rPr>
              <a:t>，可检出  </a:t>
            </a:r>
            <a:endParaRPr lang="en-US" altLang="zh-CN" sz="2800" kern="0" dirty="0" smtClean="0">
              <a:latin typeface="黑体" panose="02010609060101010101" pitchFamily="2" charset="-122"/>
              <a:ea typeface="黑体" panose="02010609060101010101" pitchFamily="2" charset="-122"/>
            </a:endParaRPr>
          </a:p>
          <a:p>
            <a:pPr marL="342900" indent="-342900" eaLnBrk="0" hangingPunct="0">
              <a:spcBef>
                <a:spcPct val="20000"/>
              </a:spcBef>
              <a:buFont typeface="Wingdings" panose="05000000000000000000" pitchFamily="2" charset="2"/>
              <a:buNone/>
              <a:defRPr/>
            </a:pPr>
            <a:r>
              <a:rPr lang="en-US" altLang="zh-CN" sz="2800" kern="0" dirty="0" smtClean="0">
                <a:latin typeface="黑体" panose="02010609060101010101" pitchFamily="2" charset="-122"/>
                <a:ea typeface="黑体" panose="02010609060101010101" pitchFamily="2" charset="-122"/>
              </a:rPr>
              <a:t>     </a:t>
            </a:r>
            <a:r>
              <a:rPr lang="en-US" altLang="zh-CN" sz="2800" kern="0" dirty="0" err="1" smtClean="0">
                <a:latin typeface="黑体" panose="02010609060101010101" pitchFamily="2" charset="-122"/>
                <a:ea typeface="黑体" panose="02010609060101010101" pitchFamily="2" charset="-122"/>
              </a:rPr>
              <a:t>child,children,childhood</a:t>
            </a:r>
            <a:r>
              <a:rPr lang="zh-CN" altLang="en-US" sz="2800" kern="0" dirty="0" smtClean="0">
                <a:latin typeface="黑体" panose="02010609060101010101" pitchFamily="2" charset="-122"/>
                <a:ea typeface="黑体" panose="02010609060101010101" pitchFamily="2" charset="-122"/>
              </a:rPr>
              <a:t>等</a:t>
            </a:r>
            <a:endParaRPr lang="en-US" altLang="zh-CN" sz="2800" kern="0" dirty="0" smtClean="0">
              <a:latin typeface="黑体" panose="02010609060101010101" pitchFamily="2" charset="-122"/>
              <a:ea typeface="黑体" panose="02010609060101010101" pitchFamily="2" charset="-122"/>
            </a:endParaRPr>
          </a:p>
        </p:txBody>
      </p:sp>
      <p:sp>
        <p:nvSpPr>
          <p:cNvPr id="7" name="TextBox 6"/>
          <p:cNvSpPr txBox="1"/>
          <p:nvPr/>
        </p:nvSpPr>
        <p:spPr>
          <a:xfrm>
            <a:off x="1475656" y="4365104"/>
            <a:ext cx="5112568" cy="589200"/>
          </a:xfrm>
          <a:prstGeom prst="rect">
            <a:avLst/>
          </a:prstGeom>
          <a:noFill/>
        </p:spPr>
        <p:txBody>
          <a:bodyPr wrap="square" rtlCol="0">
            <a:spAutoFit/>
          </a:bodyPr>
          <a:lstStyle/>
          <a:p>
            <a:pPr algn="ctr">
              <a:lnSpc>
                <a:spcPct val="135000"/>
              </a:lnSpc>
            </a:pPr>
            <a:r>
              <a:rPr lang="zh-CN" altLang="en-US" sz="2800" kern="0" dirty="0" smtClean="0">
                <a:latin typeface="黑体" panose="02010609060101010101" pitchFamily="2" charset="-122"/>
                <a:ea typeface="黑体" panose="02010609060101010101" pitchFamily="2" charset="-122"/>
              </a:rPr>
              <a:t>关闭自动词语匹配功能。</a:t>
            </a:r>
            <a:endParaRPr lang="en-US" altLang="zh-CN" sz="2800" kern="0" dirty="0" err="1" smtClean="0">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QQ截图20160907090714.png"/>
          <p:cNvPicPr>
            <a:picLocks noChangeAspect="1"/>
          </p:cNvPicPr>
          <p:nvPr/>
        </p:nvPicPr>
        <p:blipFill>
          <a:blip r:embed="rId1" cstate="print"/>
          <a:stretch>
            <a:fillRect/>
          </a:stretch>
        </p:blipFill>
        <p:spPr>
          <a:xfrm>
            <a:off x="0" y="0"/>
            <a:ext cx="9144000" cy="6858000"/>
          </a:xfrm>
          <a:prstGeom prst="rect">
            <a:avLst/>
          </a:prstGeom>
        </p:spPr>
      </p:pic>
      <p:sp>
        <p:nvSpPr>
          <p:cNvPr id="3" name="Oval 5"/>
          <p:cNvSpPr>
            <a:spLocks noChangeArrowheads="1"/>
          </p:cNvSpPr>
          <p:nvPr/>
        </p:nvSpPr>
        <p:spPr bwMode="auto">
          <a:xfrm>
            <a:off x="2771800" y="332656"/>
            <a:ext cx="432048" cy="216024"/>
          </a:xfrm>
          <a:prstGeom prst="ellipse">
            <a:avLst/>
          </a:prstGeom>
          <a:noFill/>
          <a:ln w="25400">
            <a:solidFill>
              <a:srgbClr val="C00000"/>
            </a:solidFill>
            <a:round/>
          </a:ln>
        </p:spPr>
        <p:txBody>
          <a:bodyPr wrap="none" anchor="ctr"/>
          <a:lstStyle/>
          <a:p>
            <a:endParaRPr lang="zh-CN" altLang="en-US"/>
          </a:p>
        </p:txBody>
      </p:sp>
      <p:sp>
        <p:nvSpPr>
          <p:cNvPr id="4" name="Oval 5"/>
          <p:cNvSpPr>
            <a:spLocks noChangeArrowheads="1"/>
          </p:cNvSpPr>
          <p:nvPr/>
        </p:nvSpPr>
        <p:spPr bwMode="auto">
          <a:xfrm>
            <a:off x="7524328" y="332656"/>
            <a:ext cx="576064" cy="288032"/>
          </a:xfrm>
          <a:prstGeom prst="ellipse">
            <a:avLst/>
          </a:prstGeom>
          <a:noFill/>
          <a:ln w="25400">
            <a:solidFill>
              <a:srgbClr val="C00000"/>
            </a:solidFill>
            <a:round/>
          </a:ln>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0" y="928688"/>
            <a:ext cx="8077200" cy="1066800"/>
          </a:xfrm>
          <a:prstGeom prst="rect">
            <a:avLst/>
          </a:prstGeom>
        </p:spPr>
        <p:txBody>
          <a:bodyPr/>
          <a:lstStyle/>
          <a:p>
            <a:pPr algn="ctr" eaLnBrk="0" hangingPunct="0">
              <a:defRPr/>
            </a:pPr>
            <a:r>
              <a:rPr lang="zh-CN" altLang="en-US" sz="3600" b="1" dirty="0" smtClean="0">
                <a:latin typeface="黑体" panose="02010609060101010101" pitchFamily="2" charset="-122"/>
                <a:ea typeface="黑体" panose="02010609060101010101" pitchFamily="2" charset="-122"/>
              </a:rPr>
              <a:t>    中</a:t>
            </a:r>
            <a:r>
              <a:rPr lang="zh-CN" altLang="en-US" sz="3600" b="1" dirty="0">
                <a:latin typeface="黑体" panose="02010609060101010101" pitchFamily="2" charset="-122"/>
                <a:ea typeface="黑体" panose="02010609060101010101" pitchFamily="2" charset="-122"/>
              </a:rPr>
              <a:t>文数据库小结</a:t>
            </a:r>
            <a:r>
              <a:rPr lang="en-US" altLang="zh-CN" sz="3600" b="1" dirty="0">
                <a:latin typeface="黑体" panose="02010609060101010101" pitchFamily="2" charset="-122"/>
                <a:ea typeface="黑体" panose="02010609060101010101" pitchFamily="2" charset="-122"/>
              </a:rPr>
              <a:t> </a:t>
            </a:r>
            <a:endParaRPr lang="en-US" altLang="zh-CN" sz="3600" b="1" dirty="0">
              <a:latin typeface="黑体" panose="02010609060101010101" pitchFamily="2" charset="-122"/>
              <a:ea typeface="黑体" panose="02010609060101010101" pitchFamily="2" charset="-122"/>
            </a:endParaRPr>
          </a:p>
        </p:txBody>
      </p:sp>
      <p:sp>
        <p:nvSpPr>
          <p:cNvPr id="3" name="TextBox 2"/>
          <p:cNvSpPr txBox="1">
            <a:spLocks noChangeArrowheads="1"/>
          </p:cNvSpPr>
          <p:nvPr/>
        </p:nvSpPr>
        <p:spPr bwMode="auto">
          <a:xfrm>
            <a:off x="568325" y="1844824"/>
            <a:ext cx="8575675" cy="1105535"/>
          </a:xfrm>
          <a:prstGeom prst="rect">
            <a:avLst/>
          </a:prstGeom>
          <a:noFill/>
          <a:ln w="9525">
            <a:noFill/>
            <a:miter lim="800000"/>
          </a:ln>
        </p:spPr>
        <p:txBody>
          <a:bodyPr>
            <a:spAutoFit/>
          </a:bodyPr>
          <a:lstStyle/>
          <a:p>
            <a:r>
              <a:rPr lang="en-US" altLang="zh-CN" sz="3200" b="1" kern="0" dirty="0" smtClean="0">
                <a:latin typeface="黑体" panose="02010609060101010101" pitchFamily="2" charset="-122"/>
                <a:ea typeface="黑体" panose="02010609060101010101" pitchFamily="2" charset="-122"/>
              </a:rPr>
              <a:t>CBM </a:t>
            </a:r>
            <a:r>
              <a:rPr lang="en-US" altLang="zh-CN" sz="3200" dirty="0">
                <a:latin typeface="Arial Unicode MS" panose="020B0604020202020204" pitchFamily="34" charset="-122"/>
                <a:ea typeface="Arial Unicode MS" panose="020B0604020202020204" pitchFamily="34" charset="-122"/>
                <a:cs typeface="Times New Roman" panose="02020603050405020304" pitchFamily="18" charset="0"/>
              </a:rPr>
              <a:t> </a:t>
            </a:r>
            <a:r>
              <a:rPr lang="en-US" altLang="zh-CN" sz="3200" dirty="0">
                <a:ea typeface="Arial Unicode MS" panose="020B0604020202020204" pitchFamily="34" charset="-122"/>
                <a:cs typeface="Times New Roman" panose="02020603050405020304" pitchFamily="18" charset="0"/>
              </a:rPr>
              <a:t>   </a:t>
            </a:r>
            <a:r>
              <a:rPr lang="zh-CN" altLang="en-US" sz="3200" b="1" dirty="0">
                <a:solidFill>
                  <a:srgbClr val="0000FF"/>
                </a:solidFill>
                <a:latin typeface="华文隶书" panose="02010800040101010101" pitchFamily="2" charset="-122"/>
                <a:ea typeface="华文隶书" panose="02010800040101010101" pitchFamily="2" charset="-122"/>
                <a:cs typeface="Times New Roman" panose="02020603050405020304" pitchFamily="18" charset="0"/>
              </a:rPr>
              <a:t>医学   题录  文摘  链全文（维普） </a:t>
            </a:r>
            <a:endParaRPr lang="zh-CN" altLang="en-US" sz="3200" b="1" dirty="0">
              <a:solidFill>
                <a:srgbClr val="0000FF"/>
              </a:solidFill>
              <a:latin typeface="华文隶书" panose="02010800040101010101" pitchFamily="2" charset="-122"/>
              <a:ea typeface="华文隶书" panose="02010800040101010101" pitchFamily="2" charset="-122"/>
              <a:cs typeface="Times New Roman" panose="02020603050405020304" pitchFamily="18" charset="0"/>
            </a:endParaRPr>
          </a:p>
          <a:p>
            <a:r>
              <a:rPr lang="zh-CN" altLang="en-US" sz="3200" b="1" dirty="0">
                <a:solidFill>
                  <a:srgbClr val="0000FF"/>
                </a:solidFill>
                <a:latin typeface="华文隶书" panose="02010800040101010101" pitchFamily="2" charset="-122"/>
                <a:ea typeface="华文隶书" panose="02010800040101010101" pitchFamily="2" charset="-122"/>
                <a:cs typeface="Times New Roman" panose="02020603050405020304" pitchFamily="18" charset="0"/>
              </a:rPr>
              <a:t>      </a:t>
            </a:r>
            <a:r>
              <a:rPr lang="zh-CN" altLang="en-US" sz="3200" b="1" dirty="0" smtClean="0">
                <a:solidFill>
                  <a:srgbClr val="0000FF"/>
                </a:solidFill>
                <a:latin typeface="华文隶书" panose="02010800040101010101" pitchFamily="2" charset="-122"/>
                <a:ea typeface="华文隶书" panose="02010800040101010101" pitchFamily="2" charset="-122"/>
                <a:cs typeface="Times New Roman" panose="02020603050405020304" pitchFamily="18" charset="0"/>
              </a:rPr>
              <a:t>      检索</a:t>
            </a:r>
            <a:r>
              <a:rPr lang="zh-CN" altLang="en-US" sz="3200" b="1" dirty="0">
                <a:solidFill>
                  <a:srgbClr val="0000FF"/>
                </a:solidFill>
                <a:latin typeface="华文隶书" panose="02010800040101010101" pitchFamily="2" charset="-122"/>
                <a:ea typeface="华文隶书" panose="02010800040101010101" pitchFamily="2" charset="-122"/>
                <a:cs typeface="Times New Roman" panose="02020603050405020304" pitchFamily="18" charset="0"/>
              </a:rPr>
              <a:t>功能强</a:t>
            </a:r>
            <a:endParaRPr lang="zh-CN" altLang="en-US" sz="3200" b="1" dirty="0">
              <a:solidFill>
                <a:srgbClr val="0000FF"/>
              </a:solidFill>
              <a:latin typeface="华文隶书" panose="02010800040101010101" pitchFamily="2" charset="-122"/>
              <a:ea typeface="华文隶书" panose="02010800040101010101" pitchFamily="2" charset="-122"/>
              <a:cs typeface="Times New Roman" panose="02020603050405020304" pitchFamily="18" charset="0"/>
            </a:endParaRPr>
          </a:p>
        </p:txBody>
      </p:sp>
      <p:sp>
        <p:nvSpPr>
          <p:cNvPr id="4" name="TextBox 3"/>
          <p:cNvSpPr txBox="1">
            <a:spLocks noChangeArrowheads="1"/>
          </p:cNvSpPr>
          <p:nvPr/>
        </p:nvSpPr>
        <p:spPr bwMode="auto">
          <a:xfrm>
            <a:off x="467544" y="3212976"/>
            <a:ext cx="7920037" cy="1570037"/>
          </a:xfrm>
          <a:prstGeom prst="rect">
            <a:avLst/>
          </a:prstGeom>
          <a:noFill/>
          <a:ln w="9525">
            <a:noFill/>
            <a:miter lim="800000"/>
          </a:ln>
        </p:spPr>
        <p:txBody>
          <a:bodyPr>
            <a:spAutoFit/>
          </a:bodyPr>
          <a:lstStyle/>
          <a:p>
            <a:r>
              <a:rPr lang="en-US" altLang="zh-CN" sz="3200" b="1" kern="0" dirty="0" smtClean="0">
                <a:latin typeface="黑体" panose="02010609060101010101" pitchFamily="2" charset="-122"/>
                <a:ea typeface="黑体" panose="02010609060101010101" pitchFamily="2" charset="-122"/>
              </a:rPr>
              <a:t>CNKI</a:t>
            </a:r>
            <a:r>
              <a:rPr lang="en-US" altLang="zh-CN" sz="3200" b="1" dirty="0">
                <a:latin typeface="Times New Roman" panose="02020603050405020304" pitchFamily="18" charset="0"/>
                <a:cs typeface="Times New Roman" panose="02020603050405020304" pitchFamily="18" charset="0"/>
              </a:rPr>
              <a:t> </a:t>
            </a:r>
            <a:r>
              <a:rPr lang="en-US" altLang="zh-CN" sz="3200" dirty="0"/>
              <a:t>    </a:t>
            </a:r>
            <a:r>
              <a:rPr lang="zh-CN" altLang="en-US" sz="3200" b="1" dirty="0">
                <a:solidFill>
                  <a:srgbClr val="0000FF"/>
                </a:solidFill>
                <a:latin typeface="华文隶书" panose="02010800040101010101" pitchFamily="2" charset="-122"/>
                <a:ea typeface="华文隶书" panose="02010800040101010101" pitchFamily="2" charset="-122"/>
              </a:rPr>
              <a:t>综合性全文     文理各半</a:t>
            </a:r>
            <a:endParaRPr lang="en-US" altLang="zh-CN" sz="3200" b="1" dirty="0">
              <a:solidFill>
                <a:srgbClr val="0000FF"/>
              </a:solidFill>
              <a:latin typeface="华文隶书" panose="02010800040101010101" pitchFamily="2" charset="-122"/>
              <a:ea typeface="华文隶书" panose="02010800040101010101" pitchFamily="2" charset="-122"/>
            </a:endParaRPr>
          </a:p>
          <a:p>
            <a:r>
              <a:rPr lang="zh-CN" altLang="en-US" sz="3200" b="1" dirty="0">
                <a:solidFill>
                  <a:srgbClr val="0000FF"/>
                </a:solidFill>
                <a:latin typeface="华文隶书" panose="02010800040101010101" pitchFamily="2" charset="-122"/>
                <a:ea typeface="华文隶书" panose="02010800040101010101" pitchFamily="2" charset="-122"/>
              </a:rPr>
              <a:t>      </a:t>
            </a:r>
            <a:r>
              <a:rPr lang="zh-CN" altLang="en-US" sz="3200" b="1" dirty="0" smtClean="0">
                <a:solidFill>
                  <a:srgbClr val="0000FF"/>
                </a:solidFill>
                <a:latin typeface="华文隶书" panose="02010800040101010101" pitchFamily="2" charset="-122"/>
                <a:ea typeface="华文隶书" panose="02010800040101010101" pitchFamily="2" charset="-122"/>
              </a:rPr>
              <a:t>       网上</a:t>
            </a:r>
            <a:r>
              <a:rPr lang="zh-CN" altLang="en-US" sz="3200" b="1" dirty="0">
                <a:solidFill>
                  <a:srgbClr val="0000FF"/>
                </a:solidFill>
                <a:latin typeface="华文隶书" panose="02010800040101010101" pitchFamily="2" charset="-122"/>
                <a:ea typeface="华文隶书" panose="02010800040101010101" pitchFamily="2" charset="-122"/>
              </a:rPr>
              <a:t>免费题录、文摘</a:t>
            </a:r>
            <a:endParaRPr lang="en-US" altLang="zh-CN" sz="3200" b="1" dirty="0">
              <a:solidFill>
                <a:srgbClr val="0000FF"/>
              </a:solidFill>
              <a:latin typeface="华文隶书" panose="02010800040101010101" pitchFamily="2" charset="-122"/>
              <a:ea typeface="华文隶书" panose="02010800040101010101" pitchFamily="2" charset="-122"/>
            </a:endParaRPr>
          </a:p>
          <a:p>
            <a:r>
              <a:rPr lang="zh-CN" altLang="en-US" sz="3200" b="1" dirty="0">
                <a:solidFill>
                  <a:srgbClr val="0000FF"/>
                </a:solidFill>
                <a:latin typeface="华文隶书" panose="02010800040101010101" pitchFamily="2" charset="-122"/>
                <a:ea typeface="华文隶书" panose="02010800040101010101" pitchFamily="2" charset="-122"/>
              </a:rPr>
              <a:t>              </a:t>
            </a:r>
            <a:endParaRPr lang="zh-CN" altLang="en-US" sz="3200" b="1" dirty="0">
              <a:solidFill>
                <a:srgbClr val="0000FF"/>
              </a:solidFill>
            </a:endParaRPr>
          </a:p>
        </p:txBody>
      </p:sp>
      <p:sp>
        <p:nvSpPr>
          <p:cNvPr id="5" name="TextBox 4"/>
          <p:cNvSpPr txBox="1">
            <a:spLocks noChangeArrowheads="1"/>
          </p:cNvSpPr>
          <p:nvPr/>
        </p:nvSpPr>
        <p:spPr bwMode="auto">
          <a:xfrm>
            <a:off x="467544" y="4653136"/>
            <a:ext cx="7777162" cy="1077912"/>
          </a:xfrm>
          <a:prstGeom prst="rect">
            <a:avLst/>
          </a:prstGeom>
          <a:noFill/>
          <a:ln w="9525">
            <a:noFill/>
            <a:miter lim="800000"/>
          </a:ln>
        </p:spPr>
        <p:txBody>
          <a:bodyPr>
            <a:spAutoFit/>
          </a:bodyPr>
          <a:lstStyle/>
          <a:p>
            <a:pPr>
              <a:defRPr/>
            </a:pPr>
            <a:r>
              <a:rPr lang="zh-CN" altLang="en-US" sz="3200" b="1" kern="0" dirty="0">
                <a:latin typeface="黑体" panose="02010609060101010101" pitchFamily="2" charset="-122"/>
                <a:ea typeface="黑体" panose="02010609060101010101" pitchFamily="2" charset="-122"/>
              </a:rPr>
              <a:t>万方   </a:t>
            </a:r>
            <a:r>
              <a:rPr lang="zh-CN" altLang="en-US" sz="3200" b="1" dirty="0" smtClean="0">
                <a:solidFill>
                  <a:srgbClr val="0000FF"/>
                </a:solidFill>
                <a:latin typeface="华文隶书" panose="02010800040101010101" pitchFamily="2" charset="-122"/>
                <a:ea typeface="华文隶书" panose="02010800040101010101" pitchFamily="2" charset="-122"/>
              </a:rPr>
              <a:t>综</a:t>
            </a:r>
            <a:r>
              <a:rPr lang="zh-CN" altLang="en-US" sz="3200" b="1" dirty="0">
                <a:solidFill>
                  <a:srgbClr val="0000FF"/>
                </a:solidFill>
                <a:latin typeface="华文隶书" panose="02010800040101010101" pitchFamily="2" charset="-122"/>
                <a:ea typeface="华文隶书" panose="02010800040101010101" pitchFamily="2" charset="-122"/>
              </a:rPr>
              <a:t>合性全文    偏重科技</a:t>
            </a:r>
            <a:endParaRPr lang="en-US" altLang="zh-CN" sz="3200" b="1" dirty="0">
              <a:solidFill>
                <a:srgbClr val="0000FF"/>
              </a:solidFill>
              <a:latin typeface="华文隶书" panose="02010800040101010101" pitchFamily="2" charset="-122"/>
              <a:ea typeface="华文隶书" panose="02010800040101010101" pitchFamily="2" charset="-122"/>
            </a:endParaRPr>
          </a:p>
          <a:p>
            <a:pPr>
              <a:defRPr/>
            </a:pPr>
            <a:r>
              <a:rPr lang="zh-CN" altLang="en-US" sz="3200" b="1" dirty="0">
                <a:solidFill>
                  <a:srgbClr val="0000FF"/>
                </a:solidFill>
                <a:latin typeface="华文隶书" panose="02010800040101010101" pitchFamily="2" charset="-122"/>
                <a:ea typeface="华文隶书" panose="02010800040101010101" pitchFamily="2" charset="-122"/>
              </a:rPr>
              <a:t>       </a:t>
            </a:r>
            <a:r>
              <a:rPr lang="zh-CN" altLang="en-US" sz="3200" b="1" dirty="0" smtClean="0">
                <a:solidFill>
                  <a:srgbClr val="0000FF"/>
                </a:solidFill>
                <a:latin typeface="华文隶书" panose="02010800040101010101" pitchFamily="2" charset="-122"/>
                <a:ea typeface="华文隶书" panose="02010800040101010101" pitchFamily="2" charset="-122"/>
              </a:rPr>
              <a:t>       网上</a:t>
            </a:r>
            <a:r>
              <a:rPr lang="zh-CN" altLang="en-US" sz="3200" b="1" dirty="0">
                <a:solidFill>
                  <a:srgbClr val="0000FF"/>
                </a:solidFill>
                <a:latin typeface="隶书" panose="02010509060101010101" pitchFamily="49" charset="-122"/>
                <a:ea typeface="隶书" panose="02010509060101010101" pitchFamily="49" charset="-122"/>
              </a:rPr>
              <a:t>免费题录、文摘</a:t>
            </a:r>
            <a:endParaRPr lang="zh-CN" altLang="en-US" sz="3200" b="1" dirty="0">
              <a:solidFill>
                <a:srgbClr val="0000FF"/>
              </a:solidFill>
              <a:latin typeface="隶书" panose="02010509060101010101" pitchFamily="49" charset="-122"/>
              <a:ea typeface="隶书" panose="020105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png"/>
          <p:cNvPicPr>
            <a:picLocks noChangeAspect="1"/>
          </p:cNvPicPr>
          <p:nvPr/>
        </p:nvPicPr>
        <p:blipFill>
          <a:blip r:embed="rId1" cstate="print"/>
          <a:stretch>
            <a:fillRect/>
          </a:stretch>
        </p:blipFill>
        <p:spPr>
          <a:xfrm>
            <a:off x="1" y="0"/>
            <a:ext cx="9143999" cy="6857999"/>
          </a:xfrm>
          <a:prstGeom prst="rect">
            <a:avLst/>
          </a:prstGeom>
        </p:spPr>
      </p:pic>
      <p:sp>
        <p:nvSpPr>
          <p:cNvPr id="3" name="Oval 5"/>
          <p:cNvSpPr>
            <a:spLocks noChangeArrowheads="1"/>
          </p:cNvSpPr>
          <p:nvPr/>
        </p:nvSpPr>
        <p:spPr bwMode="auto">
          <a:xfrm>
            <a:off x="3357554" y="0"/>
            <a:ext cx="571504" cy="428603"/>
          </a:xfrm>
          <a:prstGeom prst="ellipse">
            <a:avLst/>
          </a:prstGeom>
          <a:noFill/>
          <a:ln w="25400">
            <a:solidFill>
              <a:srgbClr val="C00000"/>
            </a:solidFill>
            <a:round/>
          </a:ln>
        </p:spPr>
        <p:txBody>
          <a:bodyPr wrap="none" anchor="ctr"/>
          <a:lstStyle/>
          <a:p>
            <a:endParaRPr lang="zh-CN" altLang="en-US"/>
          </a:p>
        </p:txBody>
      </p:sp>
      <p:sp>
        <p:nvSpPr>
          <p:cNvPr id="4" name="Oval 5"/>
          <p:cNvSpPr>
            <a:spLocks noChangeArrowheads="1"/>
          </p:cNvSpPr>
          <p:nvPr/>
        </p:nvSpPr>
        <p:spPr bwMode="auto">
          <a:xfrm>
            <a:off x="2357422" y="1643050"/>
            <a:ext cx="857256" cy="285752"/>
          </a:xfrm>
          <a:prstGeom prst="ellipse">
            <a:avLst/>
          </a:prstGeom>
          <a:noFill/>
          <a:ln w="25400">
            <a:solidFill>
              <a:srgbClr val="C00000"/>
            </a:solidFill>
            <a:round/>
          </a:ln>
        </p:spPr>
        <p:txBody>
          <a:bodyPr wrap="none" anchor="ctr"/>
          <a:lstStyle/>
          <a:p>
            <a:endParaRPr lang="zh-CN" altLang="en-US"/>
          </a:p>
        </p:txBody>
      </p:sp>
      <p:sp>
        <p:nvSpPr>
          <p:cNvPr id="5" name="Oval 5"/>
          <p:cNvSpPr>
            <a:spLocks noChangeArrowheads="1"/>
          </p:cNvSpPr>
          <p:nvPr/>
        </p:nvSpPr>
        <p:spPr bwMode="auto">
          <a:xfrm>
            <a:off x="2000232" y="3429000"/>
            <a:ext cx="857256" cy="285752"/>
          </a:xfrm>
          <a:prstGeom prst="ellipse">
            <a:avLst/>
          </a:prstGeom>
          <a:noFill/>
          <a:ln w="25400">
            <a:solidFill>
              <a:srgbClr val="C00000"/>
            </a:solidFill>
            <a:round/>
          </a:ln>
        </p:spPr>
        <p:txBody>
          <a:bodyPr wrap="none" anchor="ctr"/>
          <a:lstStyle/>
          <a:p>
            <a:endParaRPr lang="zh-CN" altLang="en-US"/>
          </a:p>
        </p:txBody>
      </p:sp>
      <p:sp>
        <p:nvSpPr>
          <p:cNvPr id="6" name="Oval 5"/>
          <p:cNvSpPr>
            <a:spLocks noChangeArrowheads="1"/>
          </p:cNvSpPr>
          <p:nvPr/>
        </p:nvSpPr>
        <p:spPr bwMode="auto">
          <a:xfrm>
            <a:off x="1857356" y="4643446"/>
            <a:ext cx="571504" cy="285752"/>
          </a:xfrm>
          <a:prstGeom prst="ellipse">
            <a:avLst/>
          </a:prstGeom>
          <a:noFill/>
          <a:ln w="25400">
            <a:solidFill>
              <a:srgbClr val="C00000"/>
            </a:solidFill>
            <a:round/>
          </a:ln>
        </p:spPr>
        <p:txBody>
          <a:bodyPr wrap="none" anchor="ctr"/>
          <a:lstStyle/>
          <a:p>
            <a:endParaRPr lang="zh-CN" altLang="en-US"/>
          </a:p>
        </p:txBody>
      </p:sp>
      <p:sp>
        <p:nvSpPr>
          <p:cNvPr id="7" name="Oval 5"/>
          <p:cNvSpPr>
            <a:spLocks noChangeArrowheads="1"/>
          </p:cNvSpPr>
          <p:nvPr/>
        </p:nvSpPr>
        <p:spPr bwMode="auto">
          <a:xfrm>
            <a:off x="3929058" y="5786454"/>
            <a:ext cx="857256" cy="285752"/>
          </a:xfrm>
          <a:prstGeom prst="ellipse">
            <a:avLst/>
          </a:prstGeom>
          <a:noFill/>
          <a:ln w="25400">
            <a:solidFill>
              <a:srgbClr val="C00000"/>
            </a:solidFill>
            <a:round/>
          </a:ln>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500"/>
                                        <p:tgtEl>
                                          <p:spTgt spid="4"/>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500"/>
                                        <p:tgtEl>
                                          <p:spTgt spid="5"/>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up)">
                                      <p:cBhvr>
                                        <p:cTn id="23" dur="500"/>
                                        <p:tgtEl>
                                          <p:spTgt spid="6"/>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2"/>
          <p:cNvSpPr txBox="1"/>
          <p:nvPr/>
        </p:nvSpPr>
        <p:spPr>
          <a:xfrm>
            <a:off x="928662" y="1357298"/>
            <a:ext cx="6643734" cy="714380"/>
          </a:xfrm>
          <a:prstGeom prst="rect">
            <a:avLst/>
          </a:prstGeom>
        </p:spPr>
        <p:txBody>
          <a:bodyPr/>
          <a:lstStyle/>
          <a:p>
            <a:pPr marL="342900" indent="-342900" eaLnBrk="0" hangingPunct="0">
              <a:spcBef>
                <a:spcPct val="20000"/>
              </a:spcBef>
              <a:buFont typeface="Wingdings" panose="05000000000000000000" pitchFamily="2" charset="2"/>
              <a:buNone/>
              <a:defRPr/>
            </a:pPr>
            <a:r>
              <a:rPr lang="zh-CN" altLang="en-US" sz="3200" b="1" kern="0" dirty="0" smtClean="0">
                <a:latin typeface="黑体" panose="02010609060101010101" pitchFamily="2" charset="-122"/>
                <a:ea typeface="黑体" panose="02010609060101010101" pitchFamily="2" charset="-122"/>
              </a:rPr>
              <a:t>  </a:t>
            </a:r>
            <a:r>
              <a:rPr lang="en-US" altLang="zh-CN" sz="3200" b="1" kern="0" dirty="0" smtClean="0">
                <a:latin typeface="黑体" panose="02010609060101010101" pitchFamily="2" charset="-122"/>
                <a:ea typeface="黑体" panose="02010609060101010101" pitchFamily="2" charset="-122"/>
              </a:rPr>
              <a:t>7</a:t>
            </a:r>
            <a:r>
              <a:rPr lang="zh-CN" altLang="en-US" sz="3200" b="1" kern="0" dirty="0" smtClean="0">
                <a:latin typeface="黑体" panose="02010609060101010101" pitchFamily="2" charset="-122"/>
                <a:ea typeface="黑体" panose="02010609060101010101" pitchFamily="2" charset="-122"/>
              </a:rPr>
              <a:t>、字段限定检索</a:t>
            </a:r>
            <a:endParaRPr lang="en-US" altLang="zh-CN" sz="3200" b="1" kern="0" dirty="0">
              <a:latin typeface="黑体" panose="02010609060101010101" pitchFamily="2" charset="-122"/>
              <a:ea typeface="黑体" panose="02010609060101010101" pitchFamily="2" charset="-122"/>
            </a:endParaRPr>
          </a:p>
        </p:txBody>
      </p:sp>
      <p:sp>
        <p:nvSpPr>
          <p:cNvPr id="3" name="TextBox 2"/>
          <p:cNvSpPr txBox="1"/>
          <p:nvPr/>
        </p:nvSpPr>
        <p:spPr>
          <a:xfrm>
            <a:off x="1979712" y="2060848"/>
            <a:ext cx="4929222" cy="523220"/>
          </a:xfrm>
          <a:prstGeom prst="rect">
            <a:avLst/>
          </a:prstGeom>
          <a:noFill/>
        </p:spPr>
        <p:txBody>
          <a:bodyPr wrap="square" rtlCol="0">
            <a:spAutoFit/>
          </a:bodyPr>
          <a:lstStyle/>
          <a:p>
            <a:pPr marL="342900" indent="-342900" eaLnBrk="0" hangingPunct="0">
              <a:spcBef>
                <a:spcPct val="20000"/>
              </a:spcBef>
              <a:buFont typeface="Wingdings" panose="05000000000000000000" pitchFamily="2" charset="2"/>
              <a:buNone/>
              <a:defRPr/>
            </a:pPr>
            <a:r>
              <a:rPr kumimoji="1" lang="zh-CN" altLang="en-US" sz="2800" kern="0" dirty="0" smtClean="0">
                <a:latin typeface="黑体" panose="02010609060101010101" pitchFamily="2" charset="-122"/>
                <a:ea typeface="黑体" panose="02010609060101010101" pitchFamily="2" charset="-122"/>
              </a:rPr>
              <a:t>检索词</a:t>
            </a:r>
            <a:r>
              <a:rPr kumimoji="1" lang="en-US" altLang="zh-CN" sz="2800" kern="0" dirty="0" smtClean="0">
                <a:latin typeface="黑体" panose="02010609060101010101" pitchFamily="2" charset="-122"/>
                <a:ea typeface="黑体" panose="02010609060101010101" pitchFamily="2" charset="-122"/>
              </a:rPr>
              <a:t>[</a:t>
            </a:r>
            <a:r>
              <a:rPr kumimoji="1" lang="zh-CN" altLang="en-US" sz="2800" kern="0" dirty="0" smtClean="0">
                <a:latin typeface="黑体" panose="02010609060101010101" pitchFamily="2" charset="-122"/>
                <a:ea typeface="黑体" panose="02010609060101010101" pitchFamily="2" charset="-122"/>
              </a:rPr>
              <a:t>字段标识</a:t>
            </a:r>
            <a:r>
              <a:rPr kumimoji="1" lang="en-US" altLang="zh-CN" sz="2800" kern="0" dirty="0" smtClean="0">
                <a:latin typeface="黑体" panose="02010609060101010101" pitchFamily="2" charset="-122"/>
                <a:ea typeface="黑体" panose="02010609060101010101" pitchFamily="2" charset="-122"/>
              </a:rPr>
              <a:t>]</a:t>
            </a:r>
            <a:endParaRPr lang="zh-CN" altLang="en-US" sz="2800" kern="0" dirty="0">
              <a:ea typeface="黑体" panose="02010609060101010101" pitchFamily="2" charset="-122"/>
            </a:endParaRPr>
          </a:p>
        </p:txBody>
      </p:sp>
      <p:sp>
        <p:nvSpPr>
          <p:cNvPr id="4" name="Rectangle 4"/>
          <p:cNvSpPr>
            <a:spLocks noChangeArrowheads="1"/>
          </p:cNvSpPr>
          <p:nvPr/>
        </p:nvSpPr>
        <p:spPr bwMode="auto">
          <a:xfrm>
            <a:off x="1295400" y="3284984"/>
            <a:ext cx="7848600" cy="785818"/>
          </a:xfrm>
          <a:prstGeom prst="rect">
            <a:avLst/>
          </a:prstGeom>
          <a:noFill/>
          <a:ln w="9525">
            <a:noFill/>
            <a:miter lim="800000"/>
          </a:ln>
        </p:spPr>
        <p:txBody>
          <a:bodyPr/>
          <a:lstStyle/>
          <a:p>
            <a:pPr marL="342900" indent="-342900">
              <a:spcBef>
                <a:spcPct val="20000"/>
              </a:spcBef>
              <a:buClr>
                <a:schemeClr val="hlink"/>
              </a:buClr>
              <a:buSzPct val="70000"/>
              <a:buFont typeface="Wingdings" panose="05000000000000000000" pitchFamily="2" charset="2"/>
              <a:buNone/>
            </a:pPr>
            <a:r>
              <a:rPr lang="zh-CN" altLang="en-US" sz="3200" b="1" dirty="0" smtClean="0">
                <a:latin typeface="楷体" panose="02010609060101010101" pitchFamily="49" charset="-122"/>
                <a:ea typeface="楷体" panose="02010609060101010101" pitchFamily="49" charset="-122"/>
              </a:rPr>
              <a:t>例题</a:t>
            </a:r>
            <a:r>
              <a:rPr lang="en-US" altLang="zh-CN" sz="3200" b="1" dirty="0" smtClean="0">
                <a:latin typeface="楷体" panose="02010609060101010101" pitchFamily="49" charset="-122"/>
                <a:ea typeface="楷体" panose="02010609060101010101" pitchFamily="49" charset="-122"/>
              </a:rPr>
              <a:t>6</a:t>
            </a:r>
            <a:r>
              <a:rPr lang="zh-CN" altLang="en-US" sz="3200" b="1" dirty="0" smtClean="0">
                <a:latin typeface="楷体" panose="02010609060101010101" pitchFamily="49" charset="-122"/>
                <a:ea typeface="楷体" panose="02010609060101010101" pitchFamily="49" charset="-122"/>
              </a:rPr>
              <a:t>：查找题名中含有艾滋病的文献。</a:t>
            </a:r>
            <a:endParaRPr lang="zh-CN" altLang="en-US" sz="3200" b="1"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内容占位符 3" descr="01.png"/>
          <p:cNvPicPr>
            <a:picLocks noGrp="1" noChangeAspect="1"/>
          </p:cNvPicPr>
          <p:nvPr>
            <p:ph idx="1"/>
          </p:nvPr>
        </p:nvPicPr>
        <p:blipFill>
          <a:blip r:embed="rId1" cstate="print"/>
          <a:stretch>
            <a:fillRect/>
          </a:stretch>
        </p:blipFill>
        <p:spPr>
          <a:xfrm>
            <a:off x="0" y="0"/>
            <a:ext cx="9144000" cy="6858000"/>
          </a:xfrm>
        </p:spPr>
      </p:pic>
      <p:sp>
        <p:nvSpPr>
          <p:cNvPr id="5" name="椭圆 4"/>
          <p:cNvSpPr/>
          <p:nvPr/>
        </p:nvSpPr>
        <p:spPr>
          <a:xfrm>
            <a:off x="2214546" y="357166"/>
            <a:ext cx="500066" cy="35719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92D050"/>
              </a:solidFill>
            </a:endParaRPr>
          </a:p>
        </p:txBody>
      </p:sp>
      <p:sp>
        <p:nvSpPr>
          <p:cNvPr id="6" name="椭圆 5"/>
          <p:cNvSpPr/>
          <p:nvPr/>
        </p:nvSpPr>
        <p:spPr>
          <a:xfrm>
            <a:off x="7358082" y="357166"/>
            <a:ext cx="642942" cy="428628"/>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92D050"/>
              </a:solidFill>
            </a:endParaRPr>
          </a:p>
        </p:txBody>
      </p:sp>
      <p:sp>
        <p:nvSpPr>
          <p:cNvPr id="12" name="Oval 5"/>
          <p:cNvSpPr>
            <a:spLocks noChangeArrowheads="1"/>
          </p:cNvSpPr>
          <p:nvPr/>
        </p:nvSpPr>
        <p:spPr bwMode="auto">
          <a:xfrm>
            <a:off x="3214678" y="2357430"/>
            <a:ext cx="357190" cy="357165"/>
          </a:xfrm>
          <a:prstGeom prst="ellipse">
            <a:avLst/>
          </a:prstGeom>
          <a:noFill/>
          <a:ln w="25400">
            <a:solidFill>
              <a:srgbClr val="C00000"/>
            </a:solidFill>
            <a:round/>
          </a:ln>
        </p:spPr>
        <p:txBody>
          <a:bodyPr wrap="none" anchor="ctr"/>
          <a:lstStyle/>
          <a:p>
            <a:endParaRPr lang="zh-CN" altLang="en-US"/>
          </a:p>
        </p:txBody>
      </p:sp>
      <p:sp>
        <p:nvSpPr>
          <p:cNvPr id="13" name="Oval 5"/>
          <p:cNvSpPr>
            <a:spLocks noChangeArrowheads="1"/>
          </p:cNvSpPr>
          <p:nvPr/>
        </p:nvSpPr>
        <p:spPr bwMode="auto">
          <a:xfrm>
            <a:off x="5000628" y="3500438"/>
            <a:ext cx="357190" cy="357165"/>
          </a:xfrm>
          <a:prstGeom prst="ellipse">
            <a:avLst/>
          </a:prstGeom>
          <a:noFill/>
          <a:ln w="25400">
            <a:solidFill>
              <a:srgbClr val="C00000"/>
            </a:solidFill>
            <a:round/>
          </a:ln>
        </p:spPr>
        <p:txBody>
          <a:bodyPr wrap="none" anchor="ctr"/>
          <a:lstStyle/>
          <a:p>
            <a:endParaRPr lang="zh-CN" altLang="en-US"/>
          </a:p>
        </p:txBody>
      </p:sp>
      <p:sp>
        <p:nvSpPr>
          <p:cNvPr id="14" name="Oval 5"/>
          <p:cNvSpPr>
            <a:spLocks noChangeArrowheads="1"/>
          </p:cNvSpPr>
          <p:nvPr/>
        </p:nvSpPr>
        <p:spPr bwMode="auto">
          <a:xfrm>
            <a:off x="4643438" y="4857760"/>
            <a:ext cx="357190" cy="357165"/>
          </a:xfrm>
          <a:prstGeom prst="ellipse">
            <a:avLst/>
          </a:prstGeom>
          <a:noFill/>
          <a:ln w="25400">
            <a:solidFill>
              <a:srgbClr val="C00000"/>
            </a:solidFill>
            <a:round/>
          </a:ln>
        </p:spPr>
        <p:txBody>
          <a:bodyPr wrap="none" anchor="ctr"/>
          <a:lstStyle/>
          <a:p>
            <a:endParaRPr lang="zh-CN" altLang="en-US"/>
          </a:p>
        </p:txBody>
      </p:sp>
      <p:sp>
        <p:nvSpPr>
          <p:cNvPr id="15" name="Oval 5"/>
          <p:cNvSpPr>
            <a:spLocks noChangeArrowheads="1"/>
          </p:cNvSpPr>
          <p:nvPr/>
        </p:nvSpPr>
        <p:spPr bwMode="auto">
          <a:xfrm>
            <a:off x="2285984" y="6143644"/>
            <a:ext cx="428628" cy="357189"/>
          </a:xfrm>
          <a:prstGeom prst="ellipse">
            <a:avLst/>
          </a:prstGeom>
          <a:noFill/>
          <a:ln w="25400">
            <a:solidFill>
              <a:srgbClr val="C00000"/>
            </a:solidFill>
            <a:round/>
          </a:ln>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
                                        <p:tgtEl>
                                          <p:spTgt spid="6"/>
                                        </p:tgtEl>
                                      </p:cBhvr>
                                    </p:animEffect>
                                  </p:childTnLst>
                                </p:cTn>
                              </p:par>
                            </p:childTnLst>
                          </p:cTn>
                        </p:par>
                        <p:par>
                          <p:cTn id="17" fill="hold">
                            <p:stCondLst>
                              <p:cond delay="1000"/>
                            </p:stCondLst>
                            <p:childTnLst>
                              <p:par>
                                <p:cTn id="18" presetID="22" presetClass="entr" presetSubtype="1"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up)">
                                      <p:cBhvr>
                                        <p:cTn id="20" dur="500"/>
                                        <p:tgtEl>
                                          <p:spTgt spid="12"/>
                                        </p:tgtEl>
                                      </p:cBhvr>
                                    </p:animEffect>
                                  </p:childTnLst>
                                </p:cTn>
                              </p:par>
                            </p:childTnLst>
                          </p:cTn>
                        </p:par>
                        <p:par>
                          <p:cTn id="21" fill="hold">
                            <p:stCondLst>
                              <p:cond delay="1500"/>
                            </p:stCondLst>
                            <p:childTnLst>
                              <p:par>
                                <p:cTn id="22" presetID="22" presetClass="entr" presetSubtype="1"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up)">
                                      <p:cBhvr>
                                        <p:cTn id="24" dur="500"/>
                                        <p:tgtEl>
                                          <p:spTgt spid="13"/>
                                        </p:tgtEl>
                                      </p:cBhvr>
                                    </p:animEffect>
                                  </p:childTnLst>
                                </p:cTn>
                              </p:par>
                            </p:childTnLst>
                          </p:cTn>
                        </p:par>
                        <p:par>
                          <p:cTn id="25" fill="hold">
                            <p:stCondLst>
                              <p:cond delay="2000"/>
                            </p:stCondLst>
                            <p:childTnLst>
                              <p:par>
                                <p:cTn id="26" presetID="22" presetClass="entr" presetSubtype="1" fill="hold" grpId="0"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up)">
                                      <p:cBhvr>
                                        <p:cTn id="28" dur="500"/>
                                        <p:tgtEl>
                                          <p:spTgt spid="14"/>
                                        </p:tgtEl>
                                      </p:cBhvr>
                                    </p:animEffect>
                                  </p:childTnLst>
                                </p:cTn>
                              </p:par>
                            </p:childTnLst>
                          </p:cTn>
                        </p:par>
                        <p:par>
                          <p:cTn id="29" fill="hold">
                            <p:stCondLst>
                              <p:cond delay="2500"/>
                            </p:stCondLst>
                            <p:childTnLst>
                              <p:par>
                                <p:cTn id="30" presetID="22" presetClass="entr" presetSubtype="1" fill="hold" grpId="0"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up)">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2" grpId="0" animBg="1"/>
      <p:bldP spid="13" grpId="0" animBg="1"/>
      <p:bldP spid="14" grpId="0" animBg="1"/>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500063" y="214313"/>
            <a:ext cx="8229600" cy="692150"/>
          </a:xfrm>
          <a:prstGeom prst="rect">
            <a:avLst/>
          </a:prstGeom>
        </p:spPr>
        <p:txBody>
          <a:bodyPr/>
          <a:lstStyle/>
          <a:p>
            <a:pPr eaLnBrk="0" hangingPunct="0">
              <a:defRPr/>
            </a:pPr>
            <a:r>
              <a:rPr lang="en-US" altLang="zh-CN" sz="3200" b="1" kern="0" dirty="0">
                <a:latin typeface="+mj-lt"/>
                <a:ea typeface="宋体" panose="02010600030101010101" pitchFamily="2" charset="-122"/>
                <a:cs typeface="+mj-cs"/>
              </a:rPr>
              <a:t>              </a:t>
            </a:r>
            <a:r>
              <a:rPr lang="en-US" altLang="zh-CN" sz="3200" b="1" kern="0" dirty="0" err="1" smtClean="0">
                <a:latin typeface="黑体" panose="02010609060101010101" pitchFamily="2" charset="-122"/>
                <a:ea typeface="黑体" panose="02010609060101010101" pitchFamily="2" charset="-122"/>
                <a:cs typeface="+mj-cs"/>
              </a:rPr>
              <a:t>PubMed</a:t>
            </a:r>
            <a:r>
              <a:rPr lang="zh-CN" sz="3200" b="1" kern="0" dirty="0">
                <a:latin typeface="黑体" panose="02010609060101010101" pitchFamily="2" charset="-122"/>
                <a:ea typeface="黑体" panose="02010609060101010101" pitchFamily="2" charset="-122"/>
                <a:cs typeface="+mj-cs"/>
              </a:rPr>
              <a:t>记录的主要字段</a:t>
            </a:r>
            <a:endParaRPr lang="zh-CN" sz="3200" b="1" kern="0" dirty="0">
              <a:latin typeface="黑体" panose="02010609060101010101" pitchFamily="2" charset="-122"/>
              <a:ea typeface="黑体" panose="02010609060101010101" pitchFamily="2" charset="-122"/>
              <a:cs typeface="+mj-cs"/>
            </a:endParaRPr>
          </a:p>
        </p:txBody>
      </p:sp>
      <p:sp>
        <p:nvSpPr>
          <p:cNvPr id="3" name="Rectangle 3"/>
          <p:cNvSpPr txBox="1">
            <a:spLocks noChangeArrowheads="1"/>
          </p:cNvSpPr>
          <p:nvPr/>
        </p:nvSpPr>
        <p:spPr>
          <a:xfrm>
            <a:off x="395536" y="1052736"/>
            <a:ext cx="4859338" cy="5472608"/>
          </a:xfrm>
          <a:prstGeom prst="rect">
            <a:avLst/>
          </a:prstGeom>
        </p:spPr>
        <p:txBody>
          <a:bodyPr/>
          <a:lstStyle/>
          <a:p>
            <a:pPr marL="742950" lvl="1" indent="-285750" eaLnBrk="0" hangingPunct="0">
              <a:spcBef>
                <a:spcPct val="20000"/>
              </a:spcBef>
              <a:buFont typeface="Wingdings" panose="05000000000000000000" pitchFamily="2" charset="2"/>
              <a:buNone/>
              <a:defRPr/>
            </a:pPr>
            <a:r>
              <a:rPr lang="zh-CN" sz="2000" b="1" kern="0" dirty="0">
                <a:solidFill>
                  <a:srgbClr val="0000FF"/>
                </a:solidFill>
                <a:latin typeface="黑体" panose="02010609060101010101" pitchFamily="2" charset="-122"/>
                <a:ea typeface="黑体" panose="02010609060101010101" pitchFamily="2" charset="-122"/>
              </a:rPr>
              <a:t>字段标识：字段名称                         </a:t>
            </a:r>
            <a:endParaRPr lang="zh-CN" sz="2000" b="1" kern="0" dirty="0">
              <a:solidFill>
                <a:srgbClr val="0000FF"/>
              </a:solidFill>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AB</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Abstract                                   </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AD</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Affiliation                                 </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ALL</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All Field                                 </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AU</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Authors                                  </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1AU</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First Author                           </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FAU</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Full Author Name                   </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LASTAU</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Last Author                    </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PMID</a:t>
            </a:r>
            <a:r>
              <a:rPr lang="zh-CN" sz="2000" b="1" kern="0" dirty="0">
                <a:latin typeface="黑体" panose="02010609060101010101" pitchFamily="2" charset="-122"/>
                <a:ea typeface="黑体" panose="02010609060101010101" pitchFamily="2" charset="-122"/>
              </a:rPr>
              <a:t>：</a:t>
            </a:r>
            <a:r>
              <a:rPr lang="en-US" altLang="zh-CN" sz="2000" b="1" kern="0" dirty="0" err="1">
                <a:latin typeface="黑体" panose="02010609060101010101" pitchFamily="2" charset="-122"/>
                <a:ea typeface="黑体" panose="02010609060101010101" pitchFamily="2" charset="-122"/>
              </a:rPr>
              <a:t>PubMed</a:t>
            </a:r>
            <a:r>
              <a:rPr lang="en-US" altLang="zh-CN" sz="2000" b="1" kern="0" dirty="0">
                <a:latin typeface="黑体" panose="02010609060101010101" pitchFamily="2" charset="-122"/>
                <a:ea typeface="黑体" panose="02010609060101010101" pitchFamily="2" charset="-122"/>
              </a:rPr>
              <a:t> Unique Identifier  </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CY</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Country                                    </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DP</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Publication Date                     </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EDAT</a:t>
            </a:r>
            <a:r>
              <a:rPr lang="zh-CN" sz="2000" b="1" kern="0" dirty="0">
                <a:latin typeface="黑体" panose="02010609060101010101" pitchFamily="2" charset="-122"/>
                <a:ea typeface="黑体" panose="02010609060101010101" pitchFamily="2" charset="-122"/>
              </a:rPr>
              <a:t>：</a:t>
            </a:r>
            <a:r>
              <a:rPr lang="en-US" altLang="zh-CN" sz="2000" b="1" kern="0" dirty="0" err="1">
                <a:latin typeface="黑体" panose="02010609060101010101" pitchFamily="2" charset="-122"/>
                <a:ea typeface="黑体" panose="02010609060101010101" pitchFamily="2" charset="-122"/>
              </a:rPr>
              <a:t>Entrez</a:t>
            </a:r>
            <a:r>
              <a:rPr lang="en-US" altLang="zh-CN" sz="2000" b="1" kern="0" dirty="0">
                <a:latin typeface="黑体" panose="02010609060101010101" pitchFamily="2" charset="-122"/>
                <a:ea typeface="黑体" panose="02010609060101010101" pitchFamily="2" charset="-122"/>
              </a:rPr>
              <a:t> Date                        </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GS</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Gene Symbol                         </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GN</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Grant Number                       </a:t>
            </a:r>
            <a:endParaRPr lang="en-US" altLang="zh-CN" sz="2000" b="1" kern="0" dirty="0">
              <a:latin typeface="黑体" panose="02010609060101010101" pitchFamily="2" charset="-122"/>
              <a:ea typeface="黑体" panose="02010609060101010101" pitchFamily="2" charset="-122"/>
            </a:endParaRPr>
          </a:p>
        </p:txBody>
      </p:sp>
      <p:sp>
        <p:nvSpPr>
          <p:cNvPr id="4" name="Rectangle 4"/>
          <p:cNvSpPr txBox="1">
            <a:spLocks noChangeArrowheads="1"/>
          </p:cNvSpPr>
          <p:nvPr/>
        </p:nvSpPr>
        <p:spPr>
          <a:xfrm>
            <a:off x="4427984" y="1052736"/>
            <a:ext cx="4038600" cy="5616129"/>
          </a:xfrm>
          <a:prstGeom prst="rect">
            <a:avLst/>
          </a:prstGeom>
        </p:spPr>
        <p:txBody>
          <a:bodyPr/>
          <a:lstStyle/>
          <a:p>
            <a:pPr marL="742950" lvl="1" indent="-285750" eaLnBrk="0" hangingPunct="0">
              <a:spcBef>
                <a:spcPct val="20000"/>
              </a:spcBef>
              <a:buFont typeface="Wingdings" panose="05000000000000000000" pitchFamily="2" charset="2"/>
              <a:buNone/>
              <a:defRPr/>
            </a:pPr>
            <a:r>
              <a:rPr lang="en-US" altLang="zh-CN" sz="1600" b="1" kern="0" dirty="0" smtClean="0">
                <a:latin typeface="+mn-lt"/>
              </a:rPr>
              <a:t>  </a:t>
            </a:r>
            <a:r>
              <a:rPr lang="zh-CN" sz="2000" b="1" kern="0" dirty="0" smtClean="0">
                <a:solidFill>
                  <a:srgbClr val="0000FF"/>
                </a:solidFill>
                <a:latin typeface="黑体" panose="02010609060101010101" pitchFamily="2" charset="-122"/>
                <a:ea typeface="黑体" panose="02010609060101010101" pitchFamily="2" charset="-122"/>
              </a:rPr>
              <a:t>字</a:t>
            </a:r>
            <a:r>
              <a:rPr lang="zh-CN" sz="2000" b="1" kern="0" dirty="0">
                <a:solidFill>
                  <a:srgbClr val="0000FF"/>
                </a:solidFill>
                <a:latin typeface="黑体" panose="02010609060101010101" pitchFamily="2" charset="-122"/>
                <a:ea typeface="黑体" panose="02010609060101010101" pitchFamily="2" charset="-122"/>
              </a:rPr>
              <a:t>段标识：字段名称</a:t>
            </a:r>
            <a:endParaRPr lang="zh-CN" altLang="en-US" sz="2000" b="1" kern="0" dirty="0">
              <a:solidFill>
                <a:srgbClr val="0000FF"/>
              </a:solidFill>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zh-CN" altLang="en-US" sz="2000" b="1" kern="0" dirty="0">
                <a:latin typeface="黑体" panose="02010609060101010101" pitchFamily="2" charset="-122"/>
                <a:ea typeface="黑体" panose="02010609060101010101" pitchFamily="2" charset="-122"/>
              </a:rPr>
              <a:t> </a:t>
            </a:r>
            <a:r>
              <a:rPr lang="en-US" altLang="zh-CN" sz="2000" b="1" kern="0" dirty="0">
                <a:latin typeface="黑体" panose="02010609060101010101" pitchFamily="2" charset="-122"/>
                <a:ea typeface="黑体" panose="02010609060101010101" pitchFamily="2" charset="-122"/>
              </a:rPr>
              <a:t>IS</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ISSN</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 LA</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Language</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 MH</a:t>
            </a:r>
            <a:r>
              <a:rPr lang="zh-CN" sz="2000" b="1" kern="0" dirty="0">
                <a:latin typeface="黑体" panose="02010609060101010101" pitchFamily="2" charset="-122"/>
                <a:ea typeface="黑体" panose="02010609060101010101" pitchFamily="2" charset="-122"/>
              </a:rPr>
              <a:t>：</a:t>
            </a:r>
            <a:r>
              <a:rPr lang="en-US" altLang="zh-CN" sz="2000" b="1" kern="0" dirty="0" err="1">
                <a:latin typeface="黑体" panose="02010609060101010101" pitchFamily="2" charset="-122"/>
                <a:ea typeface="黑体" panose="02010609060101010101" pitchFamily="2" charset="-122"/>
              </a:rPr>
              <a:t>MeSH</a:t>
            </a:r>
            <a:r>
              <a:rPr lang="en-US" altLang="zh-CN" sz="2000" b="1" kern="0" dirty="0">
                <a:latin typeface="黑体" panose="02010609060101010101" pitchFamily="2" charset="-122"/>
                <a:ea typeface="黑体" panose="02010609060101010101" pitchFamily="2" charset="-122"/>
              </a:rPr>
              <a:t> Terms</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 MAJR</a:t>
            </a:r>
            <a:r>
              <a:rPr lang="zh-CN" sz="2000" b="1" kern="0" dirty="0">
                <a:latin typeface="黑体" panose="02010609060101010101" pitchFamily="2" charset="-122"/>
                <a:ea typeface="黑体" panose="02010609060101010101" pitchFamily="2" charset="-122"/>
              </a:rPr>
              <a:t>：</a:t>
            </a:r>
            <a:r>
              <a:rPr lang="en-US" altLang="zh-CN" sz="2000" b="1" kern="0" dirty="0" err="1">
                <a:latin typeface="黑体" panose="02010609060101010101" pitchFamily="2" charset="-122"/>
                <a:ea typeface="黑体" panose="02010609060101010101" pitchFamily="2" charset="-122"/>
              </a:rPr>
              <a:t>MeSH</a:t>
            </a:r>
            <a:r>
              <a:rPr lang="en-US" altLang="zh-CN" sz="2000" b="1" kern="0" dirty="0">
                <a:latin typeface="黑体" panose="02010609060101010101" pitchFamily="2" charset="-122"/>
                <a:ea typeface="黑体" panose="02010609060101010101" pitchFamily="2" charset="-122"/>
              </a:rPr>
              <a:t> Major Topic</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 SH</a:t>
            </a:r>
            <a:r>
              <a:rPr lang="zh-CN" sz="2000" b="1" kern="0" dirty="0">
                <a:latin typeface="黑体" panose="02010609060101010101" pitchFamily="2" charset="-122"/>
                <a:ea typeface="黑体" panose="02010609060101010101" pitchFamily="2" charset="-122"/>
              </a:rPr>
              <a:t>：</a:t>
            </a:r>
            <a:r>
              <a:rPr lang="en-US" altLang="zh-CN" sz="2000" b="1" kern="0" dirty="0" err="1">
                <a:latin typeface="黑体" panose="02010609060101010101" pitchFamily="2" charset="-122"/>
                <a:ea typeface="黑体" panose="02010609060101010101" pitchFamily="2" charset="-122"/>
              </a:rPr>
              <a:t>MeSH</a:t>
            </a:r>
            <a:r>
              <a:rPr lang="en-US" altLang="zh-CN" sz="2000" b="1" kern="0" dirty="0">
                <a:latin typeface="黑体" panose="02010609060101010101" pitchFamily="2" charset="-122"/>
                <a:ea typeface="黑体" panose="02010609060101010101" pitchFamily="2" charset="-122"/>
              </a:rPr>
              <a:t> Subheadings</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 PT</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Publication Type </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 SO</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Source</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 TA</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Journal Title</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 TI</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Title</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 TW</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Text Words</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 UID</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Unique Identifiers</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 NM</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Substance Number</a:t>
            </a:r>
            <a:endParaRPr lang="en-US" altLang="zh-CN" sz="2000" b="1" kern="0" dirty="0">
              <a:latin typeface="黑体" panose="02010609060101010101" pitchFamily="2" charset="-122"/>
              <a:ea typeface="黑体" panose="02010609060101010101" pitchFamily="2" charset="-122"/>
            </a:endParaRPr>
          </a:p>
          <a:p>
            <a:pPr marL="742950" lvl="1" indent="-285750" eaLnBrk="0" hangingPunct="0">
              <a:spcBef>
                <a:spcPct val="20000"/>
              </a:spcBef>
              <a:buFont typeface="Wingdings" panose="05000000000000000000" pitchFamily="2" charset="2"/>
              <a:buNone/>
              <a:defRPr/>
            </a:pPr>
            <a:r>
              <a:rPr lang="en-US" altLang="zh-CN" sz="2000" b="1" kern="0" dirty="0">
                <a:latin typeface="黑体" panose="02010609060101010101" pitchFamily="2" charset="-122"/>
                <a:ea typeface="黑体" panose="02010609060101010101" pitchFamily="2" charset="-122"/>
              </a:rPr>
              <a:t> TIAB</a:t>
            </a:r>
            <a:r>
              <a:rPr lang="zh-CN" sz="2000" b="1" kern="0" dirty="0">
                <a:latin typeface="黑体" panose="02010609060101010101" pitchFamily="2" charset="-122"/>
                <a:ea typeface="黑体" panose="02010609060101010101" pitchFamily="2" charset="-122"/>
              </a:rPr>
              <a:t>：</a:t>
            </a:r>
            <a:r>
              <a:rPr lang="en-US" altLang="zh-CN" sz="2000" b="1" kern="0" dirty="0">
                <a:latin typeface="黑体" panose="02010609060101010101" pitchFamily="2" charset="-122"/>
                <a:ea typeface="黑体" panose="02010609060101010101" pitchFamily="2" charset="-122"/>
              </a:rPr>
              <a:t>Title/Abstract</a:t>
            </a:r>
            <a:endParaRPr lang="zh-CN" altLang="zh-CN" sz="2000" kern="0" dirty="0">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1043608" y="1196752"/>
            <a:ext cx="8229600" cy="962025"/>
          </a:xfrm>
          <a:prstGeom prst="rect">
            <a:avLst/>
          </a:prstGeom>
        </p:spPr>
        <p:txBody>
          <a:bodyPr/>
          <a:lstStyle/>
          <a:p>
            <a:pPr eaLnBrk="0" hangingPunct="0">
              <a:defRPr/>
            </a:pPr>
            <a:r>
              <a:rPr lang="zh-CN" altLang="en-US" sz="3600" b="1" dirty="0">
                <a:latin typeface="黑体" panose="02010609060101010101" pitchFamily="2" charset="-122"/>
                <a:ea typeface="黑体" panose="02010609060101010101" pitchFamily="2" charset="-122"/>
              </a:rPr>
              <a:t>二、检索途径与检索方</a:t>
            </a:r>
            <a:r>
              <a:rPr lang="zh-CN" altLang="en-US" sz="3600" b="1" dirty="0" smtClean="0">
                <a:latin typeface="黑体" panose="02010609060101010101" pitchFamily="2" charset="-122"/>
                <a:ea typeface="黑体" panose="02010609060101010101" pitchFamily="2" charset="-122"/>
              </a:rPr>
              <a:t>法</a:t>
            </a:r>
            <a:r>
              <a:rPr lang="zh-CN" altLang="en-US" sz="3600" b="1" dirty="0" smtClean="0">
                <a:solidFill>
                  <a:srgbClr val="FF0000"/>
                </a:solidFill>
                <a:latin typeface="黑体" panose="02010609060101010101" pitchFamily="2" charset="-122"/>
                <a:ea typeface="黑体" panose="02010609060101010101" pitchFamily="2" charset="-122"/>
              </a:rPr>
              <a:t>★</a:t>
            </a:r>
            <a:endParaRPr lang="zh-CN" altLang="en-US" sz="3600" b="1" dirty="0">
              <a:solidFill>
                <a:srgbClr val="FF0000"/>
              </a:solidFill>
              <a:latin typeface="黑体" panose="02010609060101010101" pitchFamily="2" charset="-122"/>
              <a:ea typeface="黑体" panose="02010609060101010101" pitchFamily="2" charset="-122"/>
            </a:endParaRPr>
          </a:p>
        </p:txBody>
      </p:sp>
      <p:sp>
        <p:nvSpPr>
          <p:cNvPr id="3" name="内容占位符 2"/>
          <p:cNvSpPr txBox="1"/>
          <p:nvPr/>
        </p:nvSpPr>
        <p:spPr>
          <a:xfrm>
            <a:off x="971600" y="1833562"/>
            <a:ext cx="7642225" cy="5024438"/>
          </a:xfrm>
          <a:prstGeom prst="rect">
            <a:avLst/>
          </a:prstGeom>
        </p:spPr>
        <p:txBody>
          <a:bodyPr/>
          <a:lstStyle/>
          <a:p>
            <a:pPr marL="342900" indent="-342900" eaLnBrk="0" hangingPunct="0">
              <a:lnSpc>
                <a:spcPct val="150000"/>
              </a:lnSpc>
              <a:spcBef>
                <a:spcPct val="20000"/>
              </a:spcBef>
              <a:defRPr/>
            </a:pPr>
            <a:r>
              <a:rPr lang="zh-CN" altLang="en-US" sz="3200" b="1" kern="0" dirty="0">
                <a:latin typeface="+mn-lt"/>
                <a:ea typeface="黑体" panose="02010609060101010101" pitchFamily="2" charset="-122"/>
              </a:rPr>
              <a:t>（一）基本检索</a:t>
            </a:r>
            <a:endParaRPr lang="zh-CN" altLang="en-US" sz="3200" b="1" kern="0" dirty="0">
              <a:latin typeface="+mn-lt"/>
              <a:ea typeface="黑体" panose="02010609060101010101" pitchFamily="2" charset="-122"/>
            </a:endParaRPr>
          </a:p>
          <a:p>
            <a:pPr marL="342900" indent="-342900" eaLnBrk="0" hangingPunct="0">
              <a:lnSpc>
                <a:spcPct val="150000"/>
              </a:lnSpc>
              <a:spcBef>
                <a:spcPct val="20000"/>
              </a:spcBef>
              <a:defRPr/>
            </a:pPr>
            <a:r>
              <a:rPr lang="zh-CN" altLang="en-US" sz="3200" b="1" kern="0" dirty="0">
                <a:latin typeface="+mn-lt"/>
                <a:ea typeface="黑体" panose="02010609060101010101" pitchFamily="2" charset="-122"/>
              </a:rPr>
              <a:t>（二）高级检索</a:t>
            </a:r>
            <a:endParaRPr lang="zh-CN" altLang="en-US" sz="3200" b="1" kern="0" dirty="0">
              <a:latin typeface="+mn-lt"/>
              <a:ea typeface="黑体" panose="02010609060101010101" pitchFamily="2" charset="-122"/>
            </a:endParaRPr>
          </a:p>
          <a:p>
            <a:pPr marL="342900" indent="-342900" eaLnBrk="0" hangingPunct="0">
              <a:lnSpc>
                <a:spcPct val="150000"/>
              </a:lnSpc>
              <a:spcBef>
                <a:spcPct val="20000"/>
              </a:spcBef>
              <a:defRPr/>
            </a:pPr>
            <a:r>
              <a:rPr lang="zh-CN" altLang="en-US" sz="3200" b="1" kern="0" dirty="0" smtClean="0">
                <a:latin typeface="+mn-lt"/>
                <a:ea typeface="黑体" panose="02010609060101010101" pitchFamily="2" charset="-122"/>
              </a:rPr>
              <a:t>（三</a:t>
            </a:r>
            <a:r>
              <a:rPr lang="zh-CN" altLang="en-US" sz="3200" b="1" kern="0" dirty="0">
                <a:latin typeface="+mn-lt"/>
                <a:ea typeface="黑体" panose="02010609060101010101" pitchFamily="2" charset="-122"/>
              </a:rPr>
              <a:t>）主题检索</a:t>
            </a:r>
            <a:endParaRPr lang="zh-CN" altLang="en-US" sz="3200" b="1" kern="0" dirty="0">
              <a:latin typeface="+mn-lt"/>
              <a:ea typeface="黑体" panose="02010609060101010101" pitchFamily="2" charset="-122"/>
            </a:endParaRPr>
          </a:p>
          <a:p>
            <a:pPr marL="342900" indent="-342900" eaLnBrk="0" hangingPunct="0">
              <a:lnSpc>
                <a:spcPct val="150000"/>
              </a:lnSpc>
              <a:spcBef>
                <a:spcPct val="20000"/>
              </a:spcBef>
              <a:defRPr/>
            </a:pPr>
            <a:r>
              <a:rPr lang="zh-CN" altLang="en-US" sz="3200" b="1" kern="0" dirty="0" smtClean="0">
                <a:latin typeface="+mn-lt"/>
                <a:ea typeface="黑体" panose="02010609060101010101" pitchFamily="2" charset="-122"/>
              </a:rPr>
              <a:t>（四</a:t>
            </a:r>
            <a:r>
              <a:rPr lang="zh-CN" altLang="en-US" sz="3200" b="1" kern="0" dirty="0">
                <a:latin typeface="+mn-lt"/>
                <a:ea typeface="黑体" panose="02010609060101010101" pitchFamily="2" charset="-122"/>
              </a:rPr>
              <a:t>）限定检索</a:t>
            </a:r>
            <a:endParaRPr lang="zh-CN" altLang="en-US" sz="3200" b="1" kern="0" dirty="0">
              <a:latin typeface="+mn-lt"/>
              <a:ea typeface="黑体" panose="02010609060101010101" pitchFamily="2" charset="-122"/>
            </a:endParaRPr>
          </a:p>
          <a:p>
            <a:pPr marL="342900" indent="-342900" eaLnBrk="0" hangingPunct="0">
              <a:lnSpc>
                <a:spcPct val="150000"/>
              </a:lnSpc>
              <a:spcBef>
                <a:spcPct val="20000"/>
              </a:spcBef>
              <a:buFont typeface="Wingdings" panose="05000000000000000000" pitchFamily="2" charset="2"/>
              <a:buChar char="l"/>
              <a:defRPr/>
            </a:pPr>
            <a:endParaRPr lang="zh-CN" altLang="en-US" sz="3600" kern="0" dirty="0">
              <a:latin typeface="+mn-lt"/>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1" end="1"/>
                                            </p:txEl>
                                          </p:spTgt>
                                        </p:tgtEl>
                                        <p:attrNameLst>
                                          <p:attrName>style.color</p:attrName>
                                        </p:attrNameLst>
                                      </p:cBhvr>
                                      <p:to>
                                        <a:srgbClr val="0000FF"/>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914400" y="1124744"/>
            <a:ext cx="8229600" cy="962025"/>
          </a:xfrm>
          <a:prstGeom prst="rect">
            <a:avLst/>
          </a:prstGeom>
        </p:spPr>
        <p:txBody>
          <a:bodyPr/>
          <a:lstStyle/>
          <a:p>
            <a:pPr eaLnBrk="0" hangingPunct="0">
              <a:defRPr/>
            </a:pPr>
            <a:r>
              <a:rPr lang="zh-CN" altLang="en-US" sz="3600" b="1" dirty="0">
                <a:latin typeface="黑体" panose="02010609060101010101" pitchFamily="2" charset="-122"/>
                <a:ea typeface="黑体" panose="02010609060101010101" pitchFamily="2" charset="-122"/>
              </a:rPr>
              <a:t>二、检索途径与检索方法</a:t>
            </a:r>
            <a:endParaRPr lang="zh-CN" altLang="en-US" sz="3600" b="1" dirty="0">
              <a:latin typeface="黑体" panose="02010609060101010101" pitchFamily="2" charset="-122"/>
              <a:ea typeface="黑体" panose="02010609060101010101" pitchFamily="2" charset="-122"/>
            </a:endParaRPr>
          </a:p>
        </p:txBody>
      </p:sp>
      <p:sp>
        <p:nvSpPr>
          <p:cNvPr id="4" name="内容占位符 2"/>
          <p:cNvSpPr txBox="1"/>
          <p:nvPr/>
        </p:nvSpPr>
        <p:spPr>
          <a:xfrm>
            <a:off x="755576" y="1835150"/>
            <a:ext cx="8229600" cy="5022850"/>
          </a:xfrm>
          <a:prstGeom prst="rect">
            <a:avLst/>
          </a:prstGeom>
        </p:spPr>
        <p:txBody>
          <a:bodyPr/>
          <a:lstStyle/>
          <a:p>
            <a:pPr marL="342900" indent="-342900" eaLnBrk="0" hangingPunct="0">
              <a:spcBef>
                <a:spcPct val="20000"/>
              </a:spcBef>
              <a:defRPr/>
            </a:pPr>
            <a:r>
              <a:rPr lang="en-US" altLang="zh-CN" sz="2000" kern="0" dirty="0">
                <a:solidFill>
                  <a:schemeClr val="tx2"/>
                </a:solidFill>
                <a:latin typeface="黑体" panose="02010609060101010101" pitchFamily="2" charset="-122"/>
                <a:ea typeface="黑体" panose="02010609060101010101" pitchFamily="2" charset="-122"/>
              </a:rPr>
              <a:t> </a:t>
            </a:r>
            <a:r>
              <a:rPr lang="zh-CN" altLang="en-US" sz="3200" b="1" kern="0" dirty="0">
                <a:latin typeface="+mn-lt"/>
                <a:ea typeface="黑体" panose="02010609060101010101" pitchFamily="2" charset="-122"/>
              </a:rPr>
              <a:t>（</a:t>
            </a:r>
            <a:r>
              <a:rPr lang="zh-CN" altLang="en-US" sz="3200" b="1" kern="0" dirty="0">
                <a:latin typeface="黑体" panose="02010609060101010101" pitchFamily="2" charset="-122"/>
                <a:ea typeface="黑体" panose="02010609060101010101" pitchFamily="2" charset="-122"/>
              </a:rPr>
              <a:t>二）高级检索</a:t>
            </a:r>
            <a:endParaRPr lang="zh-CN" altLang="en-US" sz="3200" b="1" kern="0" dirty="0">
              <a:latin typeface="黑体" panose="02010609060101010101" pitchFamily="2" charset="-122"/>
              <a:ea typeface="黑体" panose="02010609060101010101" pitchFamily="2" charset="-122"/>
            </a:endParaRPr>
          </a:p>
          <a:p>
            <a:pPr marL="342900" indent="-342900" eaLnBrk="0" hangingPunct="0">
              <a:spcBef>
                <a:spcPct val="20000"/>
              </a:spcBef>
              <a:defRPr/>
            </a:pPr>
            <a:r>
              <a:rPr lang="zh-CN" altLang="en-US" sz="2800" b="1" kern="0" dirty="0">
                <a:latin typeface="黑体" panose="02010609060101010101" pitchFamily="2" charset="-122"/>
                <a:ea typeface="黑体" panose="02010609060101010101" pitchFamily="2" charset="-122"/>
              </a:rPr>
              <a:t>   </a:t>
            </a:r>
            <a:r>
              <a:rPr lang="zh-CN" altLang="en-US" sz="2800" b="1" kern="0" dirty="0" smtClean="0">
                <a:latin typeface="黑体" panose="02010609060101010101" pitchFamily="2" charset="-122"/>
                <a:ea typeface="黑体" panose="02010609060101010101" pitchFamily="2" charset="-122"/>
              </a:rPr>
              <a:t>   方</a:t>
            </a:r>
            <a:r>
              <a:rPr lang="zh-CN" altLang="en-US" sz="2800" b="1" kern="0" dirty="0">
                <a:latin typeface="黑体" panose="02010609060101010101" pitchFamily="2" charset="-122"/>
                <a:ea typeface="黑体" panose="02010609060101010101" pitchFamily="2" charset="-122"/>
              </a:rPr>
              <a:t>便一站式检索复杂课题，检索过程更清</a:t>
            </a:r>
            <a:endParaRPr lang="en-US" altLang="zh-CN" sz="2800" b="1" kern="0" dirty="0">
              <a:latin typeface="黑体" panose="02010609060101010101" pitchFamily="2" charset="-122"/>
              <a:ea typeface="黑体" panose="02010609060101010101" pitchFamily="2" charset="-122"/>
            </a:endParaRPr>
          </a:p>
          <a:p>
            <a:pPr marL="342900" indent="-342900" eaLnBrk="0" hangingPunct="0">
              <a:spcBef>
                <a:spcPct val="20000"/>
              </a:spcBef>
              <a:defRPr/>
            </a:pPr>
            <a:r>
              <a:rPr lang="en-US" altLang="zh-CN" sz="2800" b="1" kern="0" dirty="0">
                <a:latin typeface="黑体" panose="02010609060101010101" pitchFamily="2" charset="-122"/>
                <a:ea typeface="黑体" panose="02010609060101010101" pitchFamily="2" charset="-122"/>
              </a:rPr>
              <a:t>  </a:t>
            </a:r>
            <a:r>
              <a:rPr lang="zh-CN" altLang="en-US" sz="2800" b="1" kern="0" dirty="0">
                <a:latin typeface="黑体" panose="02010609060101010101" pitchFamily="2" charset="-122"/>
                <a:ea typeface="黑体" panose="02010609060101010101" pitchFamily="2" charset="-122"/>
              </a:rPr>
              <a:t>晰明了。</a:t>
            </a:r>
            <a:endParaRPr lang="en-US" altLang="zh-CN" sz="2800" b="1" kern="0" dirty="0">
              <a:latin typeface="黑体" panose="02010609060101010101" pitchFamily="2" charset="-122"/>
              <a:ea typeface="黑体" panose="02010609060101010101" pitchFamily="2" charset="-122"/>
            </a:endParaRPr>
          </a:p>
          <a:p>
            <a:pPr marL="342900" indent="-342900" eaLnBrk="0" hangingPunct="0">
              <a:spcBef>
                <a:spcPct val="20000"/>
              </a:spcBef>
              <a:defRPr/>
            </a:pPr>
            <a:r>
              <a:rPr lang="en-US" altLang="zh-CN" sz="2800" b="1" kern="0" dirty="0">
                <a:latin typeface="黑体" panose="02010609060101010101" pitchFamily="2" charset="-122"/>
                <a:ea typeface="黑体" panose="02010609060101010101" pitchFamily="2" charset="-122"/>
              </a:rPr>
              <a:t>   </a:t>
            </a:r>
            <a:r>
              <a:rPr lang="en-US" altLang="zh-CN" sz="2800" b="1" kern="0" dirty="0" smtClean="0">
                <a:latin typeface="黑体" panose="02010609060101010101" pitchFamily="2" charset="-122"/>
                <a:ea typeface="黑体" panose="02010609060101010101" pitchFamily="2" charset="-122"/>
              </a:rPr>
              <a:t>   1</a:t>
            </a:r>
            <a:r>
              <a:rPr lang="en-US" altLang="zh-CN" sz="2800" b="1" kern="0" dirty="0">
                <a:latin typeface="黑体" panose="02010609060101010101" pitchFamily="2" charset="-122"/>
                <a:ea typeface="黑体" panose="02010609060101010101" pitchFamily="2" charset="-122"/>
              </a:rPr>
              <a:t>.</a:t>
            </a:r>
            <a:r>
              <a:rPr lang="zh-CN" altLang="en-US" sz="2800" b="1" kern="0" dirty="0">
                <a:latin typeface="黑体" panose="02010609060101010101" pitchFamily="2" charset="-122"/>
                <a:ea typeface="黑体" panose="02010609060101010101" pitchFamily="2" charset="-122"/>
              </a:rPr>
              <a:t>检索构建器（</a:t>
            </a:r>
            <a:r>
              <a:rPr lang="en-US" altLang="zh-CN" sz="2800" b="1" kern="0" dirty="0">
                <a:latin typeface="黑体" panose="02010609060101010101" pitchFamily="2" charset="-122"/>
                <a:ea typeface="黑体" panose="02010609060101010101" pitchFamily="2" charset="-122"/>
              </a:rPr>
              <a:t>builder</a:t>
            </a:r>
            <a:r>
              <a:rPr lang="zh-CN" altLang="en-US" sz="2800" b="1" kern="0" dirty="0">
                <a:latin typeface="黑体" panose="02010609060101010101" pitchFamily="2" charset="-122"/>
                <a:ea typeface="黑体" panose="02010609060101010101" pitchFamily="2" charset="-122"/>
              </a:rPr>
              <a:t>）</a:t>
            </a:r>
            <a:endParaRPr lang="en-US" altLang="zh-CN" sz="2800" b="1" kern="0" dirty="0">
              <a:latin typeface="黑体" panose="02010609060101010101" pitchFamily="2" charset="-122"/>
              <a:ea typeface="黑体" panose="02010609060101010101" pitchFamily="2" charset="-122"/>
            </a:endParaRPr>
          </a:p>
          <a:p>
            <a:pPr marL="342900" indent="-342900" eaLnBrk="0" hangingPunct="0">
              <a:spcBef>
                <a:spcPct val="20000"/>
              </a:spcBef>
              <a:defRPr/>
            </a:pPr>
            <a:r>
              <a:rPr lang="en-US" altLang="zh-CN" sz="2800" b="1" kern="0" dirty="0">
                <a:latin typeface="黑体" panose="02010609060101010101" pitchFamily="2" charset="-122"/>
                <a:ea typeface="黑体" panose="02010609060101010101" pitchFamily="2" charset="-122"/>
              </a:rPr>
              <a:t>   </a:t>
            </a:r>
            <a:r>
              <a:rPr lang="en-US" altLang="zh-CN" sz="2800" b="1" kern="0" dirty="0" smtClean="0">
                <a:latin typeface="黑体" panose="02010609060101010101" pitchFamily="2" charset="-122"/>
                <a:ea typeface="黑体" panose="02010609060101010101" pitchFamily="2" charset="-122"/>
              </a:rPr>
              <a:t>   2</a:t>
            </a:r>
            <a:r>
              <a:rPr lang="en-US" altLang="zh-CN" sz="2800" b="1" kern="0" dirty="0">
                <a:latin typeface="黑体" panose="02010609060101010101" pitchFamily="2" charset="-122"/>
                <a:ea typeface="黑体" panose="02010609060101010101" pitchFamily="2" charset="-122"/>
              </a:rPr>
              <a:t>.</a:t>
            </a:r>
            <a:r>
              <a:rPr lang="zh-CN" altLang="en-US" sz="2800" b="1" kern="0" dirty="0">
                <a:latin typeface="黑体" panose="02010609060101010101" pitchFamily="2" charset="-122"/>
                <a:ea typeface="黑体" panose="02010609060101010101" pitchFamily="2" charset="-122"/>
              </a:rPr>
              <a:t>检索史（</a:t>
            </a:r>
            <a:r>
              <a:rPr lang="en-US" altLang="zh-CN" sz="2800" b="1" kern="0" dirty="0">
                <a:latin typeface="黑体" panose="02010609060101010101" pitchFamily="2" charset="-122"/>
                <a:ea typeface="黑体" panose="02010609060101010101" pitchFamily="2" charset="-122"/>
              </a:rPr>
              <a:t>history</a:t>
            </a:r>
            <a:r>
              <a:rPr lang="zh-CN" altLang="en-US" sz="2800" b="1" kern="0" dirty="0">
                <a:latin typeface="黑体" panose="02010609060101010101" pitchFamily="2" charset="-122"/>
                <a:ea typeface="黑体" panose="02010609060101010101" pitchFamily="2" charset="-122"/>
              </a:rPr>
              <a:t>）</a:t>
            </a:r>
            <a:endParaRPr lang="en-US" altLang="zh-CN" sz="2800" b="1" kern="0" dirty="0">
              <a:latin typeface="黑体" panose="02010609060101010101" pitchFamily="2" charset="-122"/>
              <a:ea typeface="黑体" panose="02010609060101010101" pitchFamily="2" charset="-122"/>
            </a:endParaRPr>
          </a:p>
          <a:p>
            <a:pPr marL="342900" indent="-342900" eaLnBrk="0" hangingPunct="0">
              <a:spcBef>
                <a:spcPct val="20000"/>
              </a:spcBef>
              <a:defRPr/>
            </a:pPr>
            <a:r>
              <a:rPr lang="en-US" altLang="zh-CN" sz="2000" kern="0" dirty="0">
                <a:solidFill>
                  <a:schemeClr val="tx2"/>
                </a:solidFill>
                <a:latin typeface="黑体" panose="02010609060101010101" pitchFamily="2" charset="-122"/>
                <a:ea typeface="黑体" panose="02010609060101010101" pitchFamily="2" charset="-122"/>
              </a:rPr>
              <a:t>  </a:t>
            </a:r>
            <a:endParaRPr lang="zh-CN" altLang="en-US" sz="2000" kern="0" dirty="0">
              <a:solidFill>
                <a:schemeClr val="tx2"/>
              </a:solidFill>
              <a:latin typeface="+mn-lt"/>
              <a:ea typeface="+mn-ea"/>
            </a:endParaRPr>
          </a:p>
        </p:txBody>
      </p:sp>
      <p:sp>
        <p:nvSpPr>
          <p:cNvPr id="56324" name="Rectangle 4"/>
          <p:cNvSpPr>
            <a:spLocks noChangeArrowheads="1"/>
          </p:cNvSpPr>
          <p:nvPr/>
        </p:nvSpPr>
        <p:spPr bwMode="auto">
          <a:xfrm>
            <a:off x="539552" y="4869160"/>
            <a:ext cx="7572375" cy="1798638"/>
          </a:xfrm>
          <a:prstGeom prst="rect">
            <a:avLst/>
          </a:prstGeom>
          <a:noFill/>
          <a:ln w="9525">
            <a:noFill/>
            <a:miter lim="800000"/>
          </a:ln>
        </p:spPr>
        <p:txBody>
          <a:bodyPr/>
          <a:lstStyle/>
          <a:p>
            <a:pPr marL="342900" indent="-342900" algn="ctr">
              <a:spcBef>
                <a:spcPct val="20000"/>
              </a:spcBef>
              <a:buClr>
                <a:schemeClr val="hlink"/>
              </a:buClr>
              <a:buSzPct val="70000"/>
              <a:buFont typeface="Wingdings" panose="05000000000000000000" pitchFamily="2" charset="2"/>
              <a:buNone/>
            </a:pPr>
            <a:r>
              <a:rPr lang="zh-CN" altLang="en-US" sz="3200" b="1" dirty="0" smtClean="0">
                <a:latin typeface="楷体" panose="02010609060101010101" pitchFamily="49" charset="-122"/>
                <a:ea typeface="楷体" panose="02010609060101010101" pitchFamily="49" charset="-122"/>
              </a:rPr>
              <a:t>例题</a:t>
            </a:r>
            <a:r>
              <a:rPr lang="en-US" altLang="zh-CN" sz="3200" b="1" dirty="0" smtClean="0">
                <a:latin typeface="楷体" panose="02010609060101010101" pitchFamily="49" charset="-122"/>
                <a:ea typeface="楷体" panose="02010609060101010101" pitchFamily="49" charset="-122"/>
              </a:rPr>
              <a:t>7</a:t>
            </a:r>
            <a:r>
              <a:rPr lang="zh-CN" altLang="en-US" sz="3200" b="1" dirty="0" smtClean="0">
                <a:latin typeface="楷体" panose="02010609060101010101" pitchFamily="49" charset="-122"/>
                <a:ea typeface="楷体" panose="02010609060101010101" pitchFamily="49" charset="-122"/>
              </a:rPr>
              <a:t>：</a:t>
            </a:r>
            <a:r>
              <a:rPr lang="zh-CN" altLang="en-US" sz="3200" b="1" dirty="0">
                <a:latin typeface="楷体" panose="02010609060101010101" pitchFamily="49" charset="-122"/>
                <a:ea typeface="楷体" panose="02010609060101010101" pitchFamily="49" charset="-122"/>
              </a:rPr>
              <a:t>查找有关哮喘治</a:t>
            </a:r>
            <a:r>
              <a:rPr lang="zh-CN" altLang="en-US" sz="3200" b="1" dirty="0" smtClean="0">
                <a:latin typeface="楷体" panose="02010609060101010101" pitchFamily="49" charset="-122"/>
                <a:ea typeface="楷体" panose="02010609060101010101" pitchFamily="49" charset="-122"/>
              </a:rPr>
              <a:t>疗的</a:t>
            </a:r>
            <a:r>
              <a:rPr lang="zh-CN" altLang="en-US" sz="3200" b="1" dirty="0">
                <a:latin typeface="楷体" panose="02010609060101010101" pitchFamily="49" charset="-122"/>
                <a:ea typeface="楷体" panose="02010609060101010101" pitchFamily="49" charset="-122"/>
              </a:rPr>
              <a:t>文献。</a:t>
            </a:r>
            <a:endParaRPr lang="zh-CN" altLang="en-US" sz="3200" b="1"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6324"/>
                                        </p:tgtEl>
                                        <p:attrNameLst>
                                          <p:attrName>style.visibility</p:attrName>
                                        </p:attrNameLst>
                                      </p:cBhvr>
                                      <p:to>
                                        <p:strVal val="visible"/>
                                      </p:to>
                                    </p:set>
                                    <p:animEffect transition="in" filter="blinds(horizontal)">
                                      <p:cBhvr>
                                        <p:cTn id="7" dur="500"/>
                                        <p:tgtEl>
                                          <p:spTgt spid="56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1" cstate="print"/>
          <a:srcRect/>
          <a:stretch>
            <a:fillRect/>
          </a:stretch>
        </p:blipFill>
        <p:spPr bwMode="auto">
          <a:xfrm>
            <a:off x="0" y="0"/>
            <a:ext cx="9169400" cy="6858000"/>
          </a:xfrm>
          <a:prstGeom prst="rect">
            <a:avLst/>
          </a:prstGeom>
          <a:noFill/>
          <a:ln w="9525">
            <a:noFill/>
            <a:miter lim="800000"/>
            <a:headEnd/>
            <a:tailEnd/>
          </a:ln>
        </p:spPr>
      </p:pic>
      <p:sp>
        <p:nvSpPr>
          <p:cNvPr id="51203" name="Rectangle 6"/>
          <p:cNvSpPr>
            <a:spLocks noChangeArrowheads="1"/>
          </p:cNvSpPr>
          <p:nvPr/>
        </p:nvSpPr>
        <p:spPr bwMode="auto">
          <a:xfrm>
            <a:off x="320675" y="1022350"/>
            <a:ext cx="180975" cy="519113"/>
          </a:xfrm>
          <a:prstGeom prst="rect">
            <a:avLst/>
          </a:prstGeom>
          <a:noFill/>
          <a:ln w="9525">
            <a:noFill/>
            <a:miter lim="800000"/>
          </a:ln>
        </p:spPr>
        <p:txBody>
          <a:bodyPr wrap="none" lIns="90000" tIns="46800" rIns="90000" bIns="46800">
            <a:spAutoFit/>
          </a:bodyPr>
          <a:lstStyle/>
          <a:p>
            <a:pPr>
              <a:spcBef>
                <a:spcPct val="50000"/>
              </a:spcBef>
              <a:buClr>
                <a:schemeClr val="tx1"/>
              </a:buClr>
            </a:pPr>
            <a:endParaRPr lang="zh-CN" altLang="en-US" sz="2800" b="1"/>
          </a:p>
        </p:txBody>
      </p:sp>
      <p:sp>
        <p:nvSpPr>
          <p:cNvPr id="14" name="Rectangle 3"/>
          <p:cNvSpPr>
            <a:spLocks noChangeArrowheads="1"/>
          </p:cNvSpPr>
          <p:nvPr/>
        </p:nvSpPr>
        <p:spPr bwMode="auto">
          <a:xfrm>
            <a:off x="2000250" y="642938"/>
            <a:ext cx="1044575" cy="377825"/>
          </a:xfrm>
          <a:prstGeom prst="rect">
            <a:avLst/>
          </a:prstGeom>
          <a:noFill/>
          <a:ln w="38100">
            <a:solidFill>
              <a:srgbClr val="C00000"/>
            </a:solidFill>
            <a:miter lim="800000"/>
          </a:ln>
        </p:spPr>
        <p:txBody>
          <a:bodyPr wrap="none" anchor="ctr"/>
          <a:lstStyle/>
          <a:p>
            <a:endParaRPr lang="zh-CN" altLang="en-US"/>
          </a:p>
        </p:txBody>
      </p:sp>
      <p:sp>
        <p:nvSpPr>
          <p:cNvPr id="15" name="TextBox 14"/>
          <p:cNvSpPr txBox="1"/>
          <p:nvPr/>
        </p:nvSpPr>
        <p:spPr>
          <a:xfrm>
            <a:off x="2000549" y="1236012"/>
            <a:ext cx="2365829" cy="523220"/>
          </a:xfrm>
          <a:prstGeom prst="rect">
            <a:avLst/>
          </a:prstGeom>
          <a:solidFill>
            <a:srgbClr val="993300"/>
          </a:solidFill>
          <a:ln w="57150">
            <a:noFill/>
          </a:ln>
          <a:scene3d>
            <a:camera prst="orthographicFront"/>
            <a:lightRig rig="threePt" dir="t"/>
          </a:scene3d>
          <a:sp3d>
            <a:bevelT prst="slope"/>
          </a:sp3d>
        </p:spPr>
        <p:style>
          <a:lnRef idx="2">
            <a:schemeClr val="accent5">
              <a:shade val="50000"/>
            </a:schemeClr>
          </a:lnRef>
          <a:fillRef idx="1">
            <a:schemeClr val="accent5"/>
          </a:fillRef>
          <a:effectRef idx="0">
            <a:schemeClr val="accent5"/>
          </a:effectRef>
          <a:fontRef idx="minor">
            <a:schemeClr val="lt1"/>
          </a:fontRef>
        </p:style>
        <p:txBody>
          <a:bodyPr>
            <a:spAutoFit/>
          </a:bodyPr>
          <a:lstStyle/>
          <a:p>
            <a:pPr algn="ctr">
              <a:defRPr/>
            </a:pPr>
            <a:r>
              <a:rPr lang="zh-CN" altLang="en-US" sz="2800" b="1" dirty="0">
                <a:latin typeface="楷体_GB2312" panose="02010609030101010101" pitchFamily="49" charset="-122"/>
                <a:ea typeface="楷体_GB2312" panose="02010609030101010101" pitchFamily="49" charset="-122"/>
              </a:rPr>
              <a:t>高级检索</a:t>
            </a:r>
            <a:endParaRPr lang="zh-CN" altLang="en-US" sz="2800" b="1" dirty="0">
              <a:latin typeface="楷体_GB2312" panose="02010609030101010101" pitchFamily="49" charset="-122"/>
              <a:ea typeface="楷体_GB2312" panose="0201060903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up)">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6"/>
          <p:cNvSpPr>
            <a:spLocks noChangeArrowheads="1"/>
          </p:cNvSpPr>
          <p:nvPr/>
        </p:nvSpPr>
        <p:spPr bwMode="auto">
          <a:xfrm>
            <a:off x="320675" y="1022350"/>
            <a:ext cx="180975" cy="519113"/>
          </a:xfrm>
          <a:prstGeom prst="rect">
            <a:avLst/>
          </a:prstGeom>
          <a:noFill/>
          <a:ln w="9525">
            <a:noFill/>
            <a:miter lim="800000"/>
          </a:ln>
        </p:spPr>
        <p:txBody>
          <a:bodyPr wrap="none" lIns="90000" tIns="46800" rIns="90000" bIns="46800">
            <a:spAutoFit/>
          </a:bodyPr>
          <a:lstStyle/>
          <a:p>
            <a:pPr>
              <a:spcBef>
                <a:spcPct val="50000"/>
              </a:spcBef>
              <a:buClr>
                <a:schemeClr val="tx1"/>
              </a:buClr>
            </a:pPr>
            <a:endParaRPr lang="zh-CN" altLang="en-US" sz="2800" b="1"/>
          </a:p>
        </p:txBody>
      </p:sp>
      <p:sp>
        <p:nvSpPr>
          <p:cNvPr id="52227" name="TextBox 76"/>
          <p:cNvSpPr txBox="1">
            <a:spLocks noChangeArrowheads="1"/>
          </p:cNvSpPr>
          <p:nvPr/>
        </p:nvSpPr>
        <p:spPr bwMode="auto">
          <a:xfrm>
            <a:off x="6907213" y="5540375"/>
            <a:ext cx="1911350" cy="461963"/>
          </a:xfrm>
          <a:prstGeom prst="rect">
            <a:avLst/>
          </a:prstGeom>
          <a:noFill/>
          <a:ln w="9525">
            <a:noFill/>
            <a:miter lim="800000"/>
          </a:ln>
        </p:spPr>
        <p:txBody>
          <a:bodyPr>
            <a:spAutoFit/>
          </a:bodyPr>
          <a:lstStyle/>
          <a:p>
            <a:r>
              <a:rPr lang="zh-CN" altLang="en-US" sz="2400" b="1">
                <a:solidFill>
                  <a:schemeClr val="bg1"/>
                </a:solidFill>
                <a:latin typeface="宋体" panose="02010600030101010101" pitchFamily="2" charset="-122"/>
                <a:cs typeface="Times New Roman" panose="02020603050405020304" pitchFamily="18" charset="0"/>
              </a:rPr>
              <a:t>插卡初始化</a:t>
            </a:r>
            <a:endParaRPr lang="zh-CN" altLang="en-US" sz="2400" b="1">
              <a:solidFill>
                <a:schemeClr val="bg1"/>
              </a:solidFill>
              <a:latin typeface="宋体" panose="02010600030101010101" pitchFamily="2" charset="-122"/>
              <a:cs typeface="Times New Roman" panose="02020603050405020304" pitchFamily="18" charset="0"/>
            </a:endParaRPr>
          </a:p>
        </p:txBody>
      </p:sp>
      <p:pic>
        <p:nvPicPr>
          <p:cNvPr id="51202" name="Picture 2"/>
          <p:cNvPicPr>
            <a:picLocks noChangeAspect="1" noChangeArrowheads="1"/>
          </p:cNvPicPr>
          <p:nvPr/>
        </p:nvPicPr>
        <p:blipFill>
          <a:blip r:embed="rId1" cstate="print"/>
          <a:srcRect/>
          <a:stretch>
            <a:fillRect/>
          </a:stretch>
        </p:blipFill>
        <p:spPr bwMode="auto">
          <a:xfrm>
            <a:off x="0" y="0"/>
            <a:ext cx="9120187" cy="6858000"/>
          </a:xfrm>
          <a:prstGeom prst="rect">
            <a:avLst/>
          </a:prstGeom>
          <a:noFill/>
          <a:ln w="9525">
            <a:noFill/>
            <a:miter lim="800000"/>
            <a:headEnd/>
            <a:tailEnd/>
          </a:ln>
        </p:spPr>
      </p:pic>
      <p:sp>
        <p:nvSpPr>
          <p:cNvPr id="9" name="Rectangle 3"/>
          <p:cNvSpPr>
            <a:spLocks noChangeArrowheads="1"/>
          </p:cNvSpPr>
          <p:nvPr/>
        </p:nvSpPr>
        <p:spPr bwMode="auto">
          <a:xfrm>
            <a:off x="857250" y="2214563"/>
            <a:ext cx="7416800" cy="1204912"/>
          </a:xfrm>
          <a:prstGeom prst="rect">
            <a:avLst/>
          </a:prstGeom>
          <a:noFill/>
          <a:ln w="38100">
            <a:solidFill>
              <a:srgbClr val="C00000"/>
            </a:solidFill>
            <a:miter lim="800000"/>
          </a:ln>
        </p:spPr>
        <p:txBody>
          <a:bodyPr wrap="none" anchor="ctr"/>
          <a:lstStyle/>
          <a:p>
            <a:endParaRPr lang="zh-CN" altLang="en-US"/>
          </a:p>
        </p:txBody>
      </p:sp>
      <p:sp>
        <p:nvSpPr>
          <p:cNvPr id="10" name="TextBox 9"/>
          <p:cNvSpPr txBox="1"/>
          <p:nvPr/>
        </p:nvSpPr>
        <p:spPr>
          <a:xfrm>
            <a:off x="1000100" y="1428736"/>
            <a:ext cx="3512386" cy="523220"/>
          </a:xfrm>
          <a:prstGeom prst="rect">
            <a:avLst/>
          </a:prstGeom>
          <a:solidFill>
            <a:srgbClr val="993300"/>
          </a:solidFill>
          <a:ln w="57150">
            <a:noFill/>
          </a:ln>
          <a:scene3d>
            <a:camera prst="orthographicFront"/>
            <a:lightRig rig="threePt" dir="t"/>
          </a:scene3d>
          <a:sp3d>
            <a:bevelT prst="slope"/>
          </a:sp3d>
        </p:spPr>
        <p:style>
          <a:lnRef idx="2">
            <a:schemeClr val="accent5">
              <a:shade val="50000"/>
            </a:schemeClr>
          </a:lnRef>
          <a:fillRef idx="1">
            <a:schemeClr val="accent5"/>
          </a:fillRef>
          <a:effectRef idx="0">
            <a:schemeClr val="accent5"/>
          </a:effectRef>
          <a:fontRef idx="minor">
            <a:schemeClr val="lt1"/>
          </a:fontRef>
        </p:style>
        <p:txBody>
          <a:bodyPr>
            <a:spAutoFit/>
          </a:bodyPr>
          <a:lstStyle/>
          <a:p>
            <a:pPr algn="ctr">
              <a:defRPr/>
            </a:pPr>
            <a:r>
              <a:rPr lang="zh-CN" altLang="en-US" sz="2800" b="1" dirty="0">
                <a:latin typeface="楷体_GB2312" panose="02010609030101010101" pitchFamily="49" charset="-122"/>
                <a:ea typeface="楷体_GB2312" panose="02010609030101010101" pitchFamily="49" charset="-122"/>
              </a:rPr>
              <a:t>构建检索表达式</a:t>
            </a:r>
            <a:endParaRPr lang="zh-CN" altLang="en-US" sz="2800" b="1" dirty="0">
              <a:latin typeface="楷体_GB2312" panose="02010609030101010101" pitchFamily="49" charset="-122"/>
              <a:ea typeface="楷体_GB2312" panose="0201060903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wipe(up)">
                                      <p:cBhvr>
                                        <p:cTn id="7" dur="500"/>
                                        <p:tgtEl>
                                          <p:spTgt spid="5120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lang="zh-CN" altLang="en-US"/>
          </a:p>
        </p:txBody>
      </p:sp>
      <p:sp>
        <p:nvSpPr>
          <p:cNvPr id="3" name="副标题 2"/>
          <p:cNvSpPr>
            <a:spLocks noGrp="1"/>
          </p:cNvSpPr>
          <p:nvPr>
            <p:ph type="subTitle" idx="1"/>
          </p:nvPr>
        </p:nvSpPr>
        <p:spPr/>
        <p:txBody>
          <a:bodyPr/>
          <a:lstStyle/>
          <a:p>
            <a:endParaRPr lang="zh-CN" altLang="en-US"/>
          </a:p>
        </p:txBody>
      </p:sp>
      <p:sp>
        <p:nvSpPr>
          <p:cNvPr id="4" name="日期占位符 3"/>
          <p:cNvSpPr>
            <a:spLocks noGrp="1"/>
          </p:cNvSpPr>
          <p:nvPr>
            <p:ph type="dt" sz="half" idx="10"/>
          </p:nvPr>
        </p:nvSpPr>
        <p:spPr/>
        <p:txBody>
          <a:bodyPr/>
          <a:lstStyle/>
          <a:p>
            <a:pPr>
              <a:defRPr/>
            </a:pPr>
            <a:fld id="{672555BA-6490-4B26-8798-977B5C73B391}" type="datetime1">
              <a:rPr lang="zh-CN" altLang="en-US" smtClean="0"/>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pic>
        <p:nvPicPr>
          <p:cNvPr id="6" name="图片 5" descr="1.png"/>
          <p:cNvPicPr>
            <a:picLocks noChangeAspect="1"/>
          </p:cNvPicPr>
          <p:nvPr/>
        </p:nvPicPr>
        <p:blipFill>
          <a:blip r:embed="rId1" cstate="print"/>
          <a:stretch>
            <a:fillRect/>
          </a:stretch>
        </p:blipFill>
        <p:spPr>
          <a:xfrm>
            <a:off x="0" y="0"/>
            <a:ext cx="9144000" cy="6858000"/>
          </a:xfrm>
          <a:prstGeom prst="rect">
            <a:avLst/>
          </a:prstGeom>
        </p:spPr>
      </p:pic>
      <p:sp>
        <p:nvSpPr>
          <p:cNvPr id="7" name="Rectangle 3"/>
          <p:cNvSpPr>
            <a:spLocks noChangeArrowheads="1"/>
          </p:cNvSpPr>
          <p:nvPr/>
        </p:nvSpPr>
        <p:spPr bwMode="auto">
          <a:xfrm>
            <a:off x="1331640" y="2132856"/>
            <a:ext cx="1296144" cy="4032448"/>
          </a:xfrm>
          <a:prstGeom prst="rect">
            <a:avLst/>
          </a:prstGeom>
          <a:noFill/>
          <a:ln w="38100">
            <a:solidFill>
              <a:srgbClr val="C00000"/>
            </a:solidFill>
            <a:miter lim="800000"/>
          </a:ln>
        </p:spPr>
        <p:txBody>
          <a:bodyPr wrap="none" anchor="ctr"/>
          <a:lstStyle/>
          <a:p>
            <a:endParaRPr lang="zh-CN" altLang="en-US"/>
          </a:p>
        </p:txBody>
      </p:sp>
      <p:sp>
        <p:nvSpPr>
          <p:cNvPr id="8" name="TextBox 7"/>
          <p:cNvSpPr txBox="1"/>
          <p:nvPr/>
        </p:nvSpPr>
        <p:spPr>
          <a:xfrm>
            <a:off x="2771800" y="3068960"/>
            <a:ext cx="2539929" cy="523220"/>
          </a:xfrm>
          <a:prstGeom prst="rect">
            <a:avLst/>
          </a:prstGeom>
          <a:solidFill>
            <a:srgbClr val="993300"/>
          </a:solidFill>
          <a:ln w="57150">
            <a:noFill/>
          </a:ln>
          <a:scene3d>
            <a:camera prst="orthographicFront"/>
            <a:lightRig rig="threePt" dir="t"/>
          </a:scene3d>
          <a:sp3d>
            <a:bevelT prst="slope"/>
          </a:sp3d>
        </p:spPr>
        <p:style>
          <a:lnRef idx="2">
            <a:schemeClr val="accent5">
              <a:shade val="50000"/>
            </a:schemeClr>
          </a:lnRef>
          <a:fillRef idx="1">
            <a:schemeClr val="accent5"/>
          </a:fillRef>
          <a:effectRef idx="0">
            <a:schemeClr val="accent5"/>
          </a:effectRef>
          <a:fontRef idx="minor">
            <a:schemeClr val="lt1"/>
          </a:fontRef>
        </p:style>
        <p:txBody>
          <a:bodyPr>
            <a:spAutoFit/>
          </a:bodyPr>
          <a:lstStyle/>
          <a:p>
            <a:pPr algn="ctr">
              <a:defRPr/>
            </a:pPr>
            <a:r>
              <a:rPr lang="zh-CN" altLang="en-US" sz="2800" b="1" dirty="0">
                <a:latin typeface="楷体_GB2312" panose="02010609030101010101" pitchFamily="49" charset="-122"/>
                <a:ea typeface="楷体_GB2312" panose="02010609030101010101" pitchFamily="49" charset="-122"/>
              </a:rPr>
              <a:t>选择字段</a:t>
            </a:r>
            <a:endParaRPr lang="zh-CN" altLang="en-US" sz="2800" b="1" dirty="0">
              <a:latin typeface="楷体_GB2312" panose="02010609030101010101" pitchFamily="49" charset="-122"/>
              <a:ea typeface="楷体_GB2312" panose="02010609030101010101" pitchFamily="49" charset="-122"/>
            </a:endParaRPr>
          </a:p>
        </p:txBody>
      </p:sp>
      <p:sp>
        <p:nvSpPr>
          <p:cNvPr id="9" name="Oval 5"/>
          <p:cNvSpPr>
            <a:spLocks noChangeArrowheads="1"/>
          </p:cNvSpPr>
          <p:nvPr/>
        </p:nvSpPr>
        <p:spPr bwMode="auto">
          <a:xfrm>
            <a:off x="1331640" y="5733256"/>
            <a:ext cx="1080120" cy="216024"/>
          </a:xfrm>
          <a:prstGeom prst="ellipse">
            <a:avLst/>
          </a:prstGeom>
          <a:noFill/>
          <a:ln w="25400">
            <a:solidFill>
              <a:srgbClr val="C00000"/>
            </a:solidFill>
            <a:round/>
          </a:ln>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lang="zh-CN" altLang="en-US"/>
          </a:p>
        </p:txBody>
      </p:sp>
      <p:sp>
        <p:nvSpPr>
          <p:cNvPr id="3" name="副标题 2"/>
          <p:cNvSpPr>
            <a:spLocks noGrp="1"/>
          </p:cNvSpPr>
          <p:nvPr>
            <p:ph type="subTitle" idx="1"/>
          </p:nvPr>
        </p:nvSpPr>
        <p:spPr/>
        <p:txBody>
          <a:bodyPr/>
          <a:lstStyle/>
          <a:p>
            <a:endParaRPr lang="zh-CN" altLang="en-US"/>
          </a:p>
        </p:txBody>
      </p:sp>
      <p:sp>
        <p:nvSpPr>
          <p:cNvPr id="4" name="日期占位符 3"/>
          <p:cNvSpPr>
            <a:spLocks noGrp="1"/>
          </p:cNvSpPr>
          <p:nvPr>
            <p:ph type="dt" sz="half" idx="10"/>
          </p:nvPr>
        </p:nvSpPr>
        <p:spPr/>
        <p:txBody>
          <a:bodyPr/>
          <a:lstStyle/>
          <a:p>
            <a:pPr>
              <a:defRPr/>
            </a:pPr>
            <a:fld id="{B5DA5EA6-7292-48DD-9C29-7806FA6ABBD4}" type="datetime1">
              <a:rPr lang="zh-CN" altLang="en-US" smtClean="0"/>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pic>
        <p:nvPicPr>
          <p:cNvPr id="6" name="图片 5" descr="1.png"/>
          <p:cNvPicPr>
            <a:picLocks noChangeAspect="1"/>
          </p:cNvPicPr>
          <p:nvPr/>
        </p:nvPicPr>
        <p:blipFill>
          <a:blip r:embed="rId1" cstate="print"/>
          <a:stretch>
            <a:fillRect/>
          </a:stretch>
        </p:blipFill>
        <p:spPr>
          <a:xfrm>
            <a:off x="0" y="0"/>
            <a:ext cx="9144000" cy="6857999"/>
          </a:xfrm>
          <a:prstGeom prst="rect">
            <a:avLst/>
          </a:prstGeom>
        </p:spPr>
      </p:pic>
      <p:sp>
        <p:nvSpPr>
          <p:cNvPr id="7" name="Oval 5"/>
          <p:cNvSpPr>
            <a:spLocks noChangeArrowheads="1"/>
          </p:cNvSpPr>
          <p:nvPr/>
        </p:nvSpPr>
        <p:spPr bwMode="auto">
          <a:xfrm>
            <a:off x="2555776" y="2132856"/>
            <a:ext cx="504056" cy="216024"/>
          </a:xfrm>
          <a:prstGeom prst="ellipse">
            <a:avLst/>
          </a:prstGeom>
          <a:noFill/>
          <a:ln w="25400">
            <a:solidFill>
              <a:srgbClr val="C00000"/>
            </a:solidFill>
            <a:round/>
          </a:ln>
        </p:spPr>
        <p:txBody>
          <a:bodyPr wrap="none" anchor="ctr"/>
          <a:lstStyle/>
          <a:p>
            <a:endParaRPr lang="zh-CN" altLang="en-US"/>
          </a:p>
        </p:txBody>
      </p:sp>
      <p:sp>
        <p:nvSpPr>
          <p:cNvPr id="8" name="Oval 5"/>
          <p:cNvSpPr>
            <a:spLocks noChangeArrowheads="1"/>
          </p:cNvSpPr>
          <p:nvPr/>
        </p:nvSpPr>
        <p:spPr bwMode="auto">
          <a:xfrm>
            <a:off x="2555776" y="2420888"/>
            <a:ext cx="504056" cy="216024"/>
          </a:xfrm>
          <a:prstGeom prst="ellipse">
            <a:avLst/>
          </a:prstGeom>
          <a:noFill/>
          <a:ln w="25400">
            <a:solidFill>
              <a:srgbClr val="C00000"/>
            </a:solidFill>
            <a:round/>
          </a:ln>
        </p:spPr>
        <p:txBody>
          <a:bodyPr wrap="none" anchor="ctr"/>
          <a:lstStyle/>
          <a:p>
            <a:endParaRPr lang="zh-CN" altLang="en-US"/>
          </a:p>
        </p:txBody>
      </p:sp>
      <p:sp>
        <p:nvSpPr>
          <p:cNvPr id="9" name="Oval 5"/>
          <p:cNvSpPr>
            <a:spLocks noChangeArrowheads="1"/>
          </p:cNvSpPr>
          <p:nvPr/>
        </p:nvSpPr>
        <p:spPr bwMode="auto">
          <a:xfrm>
            <a:off x="827584" y="2420888"/>
            <a:ext cx="504056" cy="216024"/>
          </a:xfrm>
          <a:prstGeom prst="ellipse">
            <a:avLst/>
          </a:prstGeom>
          <a:noFill/>
          <a:ln w="25400">
            <a:solidFill>
              <a:srgbClr val="C00000"/>
            </a:solidFill>
            <a:round/>
          </a:ln>
        </p:spPr>
        <p:txBody>
          <a:bodyPr wrap="none" anchor="ctr"/>
          <a:lstStyle/>
          <a:p>
            <a:endParaRPr lang="zh-CN" altLang="en-US"/>
          </a:p>
        </p:txBody>
      </p:sp>
      <p:sp>
        <p:nvSpPr>
          <p:cNvPr id="11" name="Oval 5"/>
          <p:cNvSpPr>
            <a:spLocks noChangeArrowheads="1"/>
          </p:cNvSpPr>
          <p:nvPr/>
        </p:nvSpPr>
        <p:spPr bwMode="auto">
          <a:xfrm>
            <a:off x="899592" y="2924944"/>
            <a:ext cx="576064" cy="360040"/>
          </a:xfrm>
          <a:prstGeom prst="ellipse">
            <a:avLst/>
          </a:prstGeom>
          <a:noFill/>
          <a:ln w="25400">
            <a:solidFill>
              <a:srgbClr val="C00000"/>
            </a:solidFill>
            <a:round/>
          </a:ln>
        </p:spPr>
        <p:txBody>
          <a:bodyPr wrap="none" anchor="ctr"/>
          <a:lstStyle/>
          <a:p>
            <a:endParaRPr lang="zh-CN" altLang="en-US"/>
          </a:p>
        </p:txBody>
      </p:sp>
      <p:sp>
        <p:nvSpPr>
          <p:cNvPr id="12" name="TextBox 11"/>
          <p:cNvSpPr txBox="1"/>
          <p:nvPr/>
        </p:nvSpPr>
        <p:spPr>
          <a:xfrm>
            <a:off x="1547664" y="3284984"/>
            <a:ext cx="5717927" cy="518160"/>
          </a:xfrm>
          <a:prstGeom prst="rect">
            <a:avLst/>
          </a:prstGeom>
          <a:solidFill>
            <a:srgbClr val="993300"/>
          </a:solidFill>
          <a:ln w="57150">
            <a:noFill/>
          </a:ln>
          <a:scene3d>
            <a:camera prst="orthographicFront"/>
            <a:lightRig rig="threePt" dir="t"/>
          </a:scene3d>
          <a:sp3d>
            <a:bevelT prst="slope"/>
          </a:sp3d>
        </p:spPr>
        <p:style>
          <a:lnRef idx="2">
            <a:schemeClr val="accent5">
              <a:shade val="50000"/>
            </a:schemeClr>
          </a:lnRef>
          <a:fillRef idx="1">
            <a:schemeClr val="accent5"/>
          </a:fillRef>
          <a:effectRef idx="0">
            <a:schemeClr val="accent5"/>
          </a:effectRef>
          <a:fontRef idx="minor">
            <a:schemeClr val="lt1"/>
          </a:fontRef>
        </p:style>
        <p:txBody>
          <a:bodyPr>
            <a:spAutoFit/>
          </a:bodyPr>
          <a:lstStyle/>
          <a:p>
            <a:pPr algn="ctr">
              <a:defRPr/>
            </a:pPr>
            <a:r>
              <a:rPr lang="zh-CN" altLang="en-US" sz="2800" b="1" dirty="0">
                <a:latin typeface="楷体_GB2312" panose="02010609030101010101" pitchFamily="49" charset="-122"/>
                <a:ea typeface="楷体_GB2312" panose="02010609030101010101" pitchFamily="49" charset="-122"/>
              </a:rPr>
              <a:t>执行检索，直接得到检索结果</a:t>
            </a:r>
            <a:endParaRPr lang="zh-CN" altLang="en-US" sz="2800" b="1" dirty="0">
              <a:latin typeface="楷体_GB2312" panose="02010609030101010101" pitchFamily="49" charset="-122"/>
              <a:ea typeface="楷体_GB2312" panose="0201060903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500"/>
                                        <p:tgtEl>
                                          <p:spTgt spid="9"/>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500"/>
                                        <p:tgtEl>
                                          <p:spTgt spid="11"/>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up)">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3"/>
          <p:cNvSpPr txBox="1">
            <a:spLocks noChangeArrowheads="1"/>
          </p:cNvSpPr>
          <p:nvPr/>
        </p:nvSpPr>
        <p:spPr>
          <a:xfrm>
            <a:off x="857250" y="1214438"/>
            <a:ext cx="6505575" cy="787400"/>
          </a:xfrm>
          <a:prstGeom prst="rect">
            <a:avLst/>
          </a:prstGeom>
          <a:noFill/>
        </p:spPr>
        <p:txBody>
          <a:bodyPr/>
          <a:lstStyle/>
          <a:p>
            <a:pPr algn="ctr" eaLnBrk="0" hangingPunct="0">
              <a:defRPr/>
            </a:pPr>
            <a:r>
              <a:rPr lang="zh-CN" altLang="en-US" sz="3600" b="1" dirty="0">
                <a:latin typeface="黑体" panose="02010609060101010101" pitchFamily="2" charset="-122"/>
                <a:ea typeface="黑体" panose="02010609060101010101" pitchFamily="2" charset="-122"/>
              </a:rPr>
              <a:t>主要内容</a:t>
            </a:r>
            <a:endParaRPr lang="en-US" altLang="zh-CN" sz="3600" b="1" dirty="0">
              <a:latin typeface="黑体" panose="02010609060101010101" pitchFamily="2" charset="-122"/>
              <a:ea typeface="黑体" panose="02010609060101010101" pitchFamily="2" charset="-122"/>
            </a:endParaRPr>
          </a:p>
        </p:txBody>
      </p:sp>
      <p:sp>
        <p:nvSpPr>
          <p:cNvPr id="5" name="Text Box 37"/>
          <p:cNvSpPr txBox="1">
            <a:spLocks noChangeArrowheads="1"/>
          </p:cNvSpPr>
          <p:nvPr/>
        </p:nvSpPr>
        <p:spPr bwMode="auto">
          <a:xfrm>
            <a:off x="1446213" y="2214563"/>
            <a:ext cx="3224212" cy="646331"/>
          </a:xfrm>
          <a:prstGeom prst="rect">
            <a:avLst/>
          </a:prstGeom>
          <a:noFill/>
          <a:ln w="9525">
            <a:noFill/>
            <a:miter lim="800000"/>
          </a:ln>
        </p:spPr>
        <p:txBody>
          <a:bodyPr>
            <a:spAutoFit/>
          </a:bodyPr>
          <a:lstStyle/>
          <a:p>
            <a:pPr>
              <a:spcBef>
                <a:spcPct val="50000"/>
              </a:spcBef>
              <a:defRPr/>
            </a:pPr>
            <a:r>
              <a:rPr lang="zh-CN" altLang="en-US" sz="3600" b="1" kern="0" dirty="0">
                <a:latin typeface="黑体" panose="02010609060101010101" pitchFamily="2" charset="-122"/>
                <a:ea typeface="黑体" panose="02010609060101010101" pitchFamily="2" charset="-122"/>
              </a:rPr>
              <a:t>一、概述</a:t>
            </a:r>
            <a:endParaRPr lang="en-US" altLang="zh-CN" sz="3600" b="1" kern="0" dirty="0">
              <a:latin typeface="黑体" panose="02010609060101010101" pitchFamily="2" charset="-122"/>
              <a:ea typeface="黑体" panose="02010609060101010101" pitchFamily="2" charset="-122"/>
            </a:endParaRPr>
          </a:p>
        </p:txBody>
      </p:sp>
      <p:sp>
        <p:nvSpPr>
          <p:cNvPr id="8" name="Text Box 56"/>
          <p:cNvSpPr txBox="1">
            <a:spLocks noChangeArrowheads="1"/>
          </p:cNvSpPr>
          <p:nvPr/>
        </p:nvSpPr>
        <p:spPr bwMode="auto">
          <a:xfrm>
            <a:off x="1428751" y="3286126"/>
            <a:ext cx="6227763" cy="646331"/>
          </a:xfrm>
          <a:prstGeom prst="rect">
            <a:avLst/>
          </a:prstGeom>
          <a:noFill/>
          <a:ln w="9525">
            <a:noFill/>
            <a:miter lim="800000"/>
          </a:ln>
          <a:effectLst/>
        </p:spPr>
        <p:txBody>
          <a:bodyPr>
            <a:spAutoFit/>
          </a:bodyPr>
          <a:lstStyle/>
          <a:p>
            <a:pPr>
              <a:spcBef>
                <a:spcPct val="50000"/>
              </a:spcBef>
              <a:defRPr/>
            </a:pPr>
            <a:r>
              <a:rPr lang="zh-CN" altLang="en-US" sz="3600" b="1" kern="0" dirty="0">
                <a:latin typeface="黑体" panose="02010609060101010101" pitchFamily="2" charset="-122"/>
                <a:ea typeface="黑体" panose="02010609060101010101" pitchFamily="2" charset="-122"/>
              </a:rPr>
              <a:t>二、检索途径与检索方法</a:t>
            </a:r>
            <a:endParaRPr lang="en-US" altLang="zh-CN" sz="3600" b="1" kern="0" dirty="0">
              <a:latin typeface="黑体" panose="02010609060101010101" pitchFamily="2" charset="-122"/>
              <a:ea typeface="黑体" panose="02010609060101010101" pitchFamily="2" charset="-122"/>
            </a:endParaRPr>
          </a:p>
        </p:txBody>
      </p:sp>
      <p:sp>
        <p:nvSpPr>
          <p:cNvPr id="11" name="Text Box 60"/>
          <p:cNvSpPr txBox="1">
            <a:spLocks noChangeArrowheads="1"/>
          </p:cNvSpPr>
          <p:nvPr/>
        </p:nvSpPr>
        <p:spPr bwMode="auto">
          <a:xfrm>
            <a:off x="1428751" y="4357688"/>
            <a:ext cx="5064125" cy="646331"/>
          </a:xfrm>
          <a:prstGeom prst="rect">
            <a:avLst/>
          </a:prstGeom>
          <a:noFill/>
          <a:ln w="9525">
            <a:noFill/>
            <a:miter lim="800000"/>
          </a:ln>
          <a:effectLst/>
        </p:spPr>
        <p:txBody>
          <a:bodyPr>
            <a:spAutoFit/>
          </a:bodyPr>
          <a:lstStyle/>
          <a:p>
            <a:pPr>
              <a:spcBef>
                <a:spcPct val="50000"/>
              </a:spcBef>
              <a:defRPr/>
            </a:pPr>
            <a:r>
              <a:rPr lang="zh-CN" altLang="en-US" sz="3600" b="1" kern="0" dirty="0">
                <a:latin typeface="黑体" panose="02010609060101010101" pitchFamily="2" charset="-122"/>
                <a:ea typeface="黑体" panose="02010609060101010101" pitchFamily="2" charset="-122"/>
              </a:rPr>
              <a:t>三、检索结果的处理</a:t>
            </a:r>
            <a:endParaRPr lang="en-US" altLang="zh-CN" sz="3600" b="1" kern="0" dirty="0">
              <a:latin typeface="黑体" panose="02010609060101010101" pitchFamily="2" charset="-122"/>
              <a:ea typeface="黑体" panose="02010609060101010101" pitchFamily="2" charset="-122"/>
            </a:endParaRPr>
          </a:p>
        </p:txBody>
      </p:sp>
      <p:sp>
        <p:nvSpPr>
          <p:cNvPr id="12" name="矩形 11"/>
          <p:cNvSpPr/>
          <p:nvPr/>
        </p:nvSpPr>
        <p:spPr>
          <a:xfrm>
            <a:off x="6736383" y="3316903"/>
            <a:ext cx="596638" cy="584775"/>
          </a:xfrm>
          <a:prstGeom prst="rect">
            <a:avLst/>
          </a:prstGeom>
        </p:spPr>
        <p:txBody>
          <a:bodyPr wrap="none">
            <a:spAutoFit/>
          </a:bodyPr>
          <a:lstStyle/>
          <a:p>
            <a:r>
              <a:rPr lang="zh-CN" altLang="en-US" sz="3200" b="1" kern="0" dirty="0" smtClean="0">
                <a:solidFill>
                  <a:srgbClr val="FF0000"/>
                </a:solidFill>
                <a:latin typeface="黑体" panose="02010609060101010101" pitchFamily="2" charset="-122"/>
                <a:ea typeface="黑体" panose="02010609060101010101" pitchFamily="2" charset="-122"/>
              </a:rPr>
              <a:t>★</a:t>
            </a:r>
            <a:endParaRPr lang="zh-CN" altLang="en-US" sz="3200" b="1" kern="0" dirty="0">
              <a:solidFill>
                <a:srgbClr val="FF0000"/>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lang="zh-CN" altLang="en-US"/>
          </a:p>
        </p:txBody>
      </p:sp>
      <p:sp>
        <p:nvSpPr>
          <p:cNvPr id="3" name="副标题 2"/>
          <p:cNvSpPr>
            <a:spLocks noGrp="1"/>
          </p:cNvSpPr>
          <p:nvPr>
            <p:ph type="subTitle" idx="1"/>
          </p:nvPr>
        </p:nvSpPr>
        <p:spPr/>
        <p:txBody>
          <a:bodyPr/>
          <a:lstStyle/>
          <a:p>
            <a:endParaRPr lang="zh-CN" altLang="en-US"/>
          </a:p>
        </p:txBody>
      </p:sp>
      <p:sp>
        <p:nvSpPr>
          <p:cNvPr id="4" name="日期占位符 3"/>
          <p:cNvSpPr>
            <a:spLocks noGrp="1"/>
          </p:cNvSpPr>
          <p:nvPr>
            <p:ph type="dt" sz="half" idx="10"/>
          </p:nvPr>
        </p:nvSpPr>
        <p:spPr/>
        <p:txBody>
          <a:bodyPr/>
          <a:lstStyle/>
          <a:p>
            <a:pPr>
              <a:defRPr/>
            </a:pPr>
            <a:fld id="{49157627-A992-4232-A63B-5DA048CCBC26}" type="datetime1">
              <a:rPr lang="zh-CN" altLang="en-US" smtClean="0"/>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pic>
        <p:nvPicPr>
          <p:cNvPr id="6" name="图片 5" descr="2.png"/>
          <p:cNvPicPr>
            <a:picLocks noChangeAspect="1"/>
          </p:cNvPicPr>
          <p:nvPr/>
        </p:nvPicPr>
        <p:blipFill>
          <a:blip r:embed="rId1" cstate="print"/>
          <a:stretch>
            <a:fillRect/>
          </a:stretch>
        </p:blipFill>
        <p:spPr>
          <a:xfrm>
            <a:off x="0" y="0"/>
            <a:ext cx="9144000" cy="6858000"/>
          </a:xfrm>
          <a:prstGeom prst="rect">
            <a:avLst/>
          </a:prstGeom>
        </p:spPr>
      </p:pic>
      <p:sp>
        <p:nvSpPr>
          <p:cNvPr id="7" name="Oval 5"/>
          <p:cNvSpPr>
            <a:spLocks noChangeArrowheads="1"/>
          </p:cNvSpPr>
          <p:nvPr/>
        </p:nvSpPr>
        <p:spPr bwMode="auto">
          <a:xfrm>
            <a:off x="2411760" y="1484784"/>
            <a:ext cx="432048" cy="288032"/>
          </a:xfrm>
          <a:prstGeom prst="ellipse">
            <a:avLst/>
          </a:prstGeom>
          <a:noFill/>
          <a:ln w="25400">
            <a:solidFill>
              <a:srgbClr val="C00000"/>
            </a:solidFill>
            <a:round/>
          </a:ln>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lang="zh-CN" altLang="en-US"/>
          </a:p>
        </p:txBody>
      </p:sp>
      <p:sp>
        <p:nvSpPr>
          <p:cNvPr id="3" name="副标题 2"/>
          <p:cNvSpPr>
            <a:spLocks noGrp="1"/>
          </p:cNvSpPr>
          <p:nvPr>
            <p:ph type="subTitle" idx="1"/>
          </p:nvPr>
        </p:nvSpPr>
        <p:spPr/>
        <p:txBody>
          <a:bodyPr/>
          <a:lstStyle/>
          <a:p>
            <a:endParaRPr lang="zh-CN" altLang="en-US"/>
          </a:p>
        </p:txBody>
      </p:sp>
      <p:sp>
        <p:nvSpPr>
          <p:cNvPr id="4" name="日期占位符 3"/>
          <p:cNvSpPr>
            <a:spLocks noGrp="1"/>
          </p:cNvSpPr>
          <p:nvPr>
            <p:ph type="dt" sz="half" idx="10"/>
          </p:nvPr>
        </p:nvSpPr>
        <p:spPr/>
        <p:txBody>
          <a:bodyPr/>
          <a:lstStyle/>
          <a:p>
            <a:pPr>
              <a:defRPr/>
            </a:pPr>
            <a:fld id="{2CAE88D9-CBDC-430B-AB2D-AA97481E8A60}" type="datetime1">
              <a:rPr lang="zh-CN" altLang="en-US" smtClean="0"/>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pic>
        <p:nvPicPr>
          <p:cNvPr id="6" name="图片 5" descr="1.png"/>
          <p:cNvPicPr>
            <a:picLocks noChangeAspect="1"/>
          </p:cNvPicPr>
          <p:nvPr/>
        </p:nvPicPr>
        <p:blipFill>
          <a:blip r:embed="rId1" cstate="print"/>
          <a:stretch>
            <a:fillRect/>
          </a:stretch>
        </p:blipFill>
        <p:spPr>
          <a:xfrm>
            <a:off x="0" y="0"/>
            <a:ext cx="9144000" cy="6858000"/>
          </a:xfrm>
          <a:prstGeom prst="rect">
            <a:avLst/>
          </a:prstGeom>
        </p:spPr>
      </p:pic>
      <p:sp>
        <p:nvSpPr>
          <p:cNvPr id="7" name="Oval 5"/>
          <p:cNvSpPr>
            <a:spLocks noChangeArrowheads="1"/>
          </p:cNvSpPr>
          <p:nvPr/>
        </p:nvSpPr>
        <p:spPr bwMode="auto">
          <a:xfrm>
            <a:off x="2555776" y="2204864"/>
            <a:ext cx="432048" cy="144016"/>
          </a:xfrm>
          <a:prstGeom prst="ellipse">
            <a:avLst/>
          </a:prstGeom>
          <a:noFill/>
          <a:ln w="25400">
            <a:solidFill>
              <a:srgbClr val="C00000"/>
            </a:solidFill>
            <a:round/>
          </a:ln>
        </p:spPr>
        <p:txBody>
          <a:bodyPr wrap="none" anchor="ctr"/>
          <a:lstStyle/>
          <a:p>
            <a:endParaRPr lang="zh-CN" altLang="en-US"/>
          </a:p>
        </p:txBody>
      </p:sp>
      <p:sp>
        <p:nvSpPr>
          <p:cNvPr id="8" name="Oval 5"/>
          <p:cNvSpPr>
            <a:spLocks noChangeArrowheads="1"/>
          </p:cNvSpPr>
          <p:nvPr/>
        </p:nvSpPr>
        <p:spPr bwMode="auto">
          <a:xfrm>
            <a:off x="2555776" y="2420888"/>
            <a:ext cx="432048" cy="216024"/>
          </a:xfrm>
          <a:prstGeom prst="ellipse">
            <a:avLst/>
          </a:prstGeom>
          <a:noFill/>
          <a:ln w="25400">
            <a:solidFill>
              <a:srgbClr val="C00000"/>
            </a:solidFill>
            <a:round/>
          </a:ln>
        </p:spPr>
        <p:txBody>
          <a:bodyPr wrap="none" anchor="ctr"/>
          <a:lstStyle/>
          <a:p>
            <a:endParaRPr lang="zh-CN" altLang="en-US"/>
          </a:p>
        </p:txBody>
      </p:sp>
      <p:sp>
        <p:nvSpPr>
          <p:cNvPr id="9" name="Oval 5"/>
          <p:cNvSpPr>
            <a:spLocks noChangeArrowheads="1"/>
          </p:cNvSpPr>
          <p:nvPr/>
        </p:nvSpPr>
        <p:spPr bwMode="auto">
          <a:xfrm>
            <a:off x="827584" y="2420888"/>
            <a:ext cx="432048" cy="216024"/>
          </a:xfrm>
          <a:prstGeom prst="ellipse">
            <a:avLst/>
          </a:prstGeom>
          <a:noFill/>
          <a:ln w="25400">
            <a:solidFill>
              <a:srgbClr val="C00000"/>
            </a:solidFill>
            <a:round/>
          </a:ln>
        </p:spPr>
        <p:txBody>
          <a:bodyPr wrap="none" anchor="ctr"/>
          <a:lstStyle/>
          <a:p>
            <a:endParaRPr lang="zh-CN" altLang="en-US"/>
          </a:p>
        </p:txBody>
      </p:sp>
      <p:sp>
        <p:nvSpPr>
          <p:cNvPr id="10" name="Rectangle 3"/>
          <p:cNvSpPr>
            <a:spLocks noChangeArrowheads="1"/>
          </p:cNvSpPr>
          <p:nvPr/>
        </p:nvSpPr>
        <p:spPr bwMode="auto">
          <a:xfrm>
            <a:off x="1547664" y="2996952"/>
            <a:ext cx="720080" cy="288032"/>
          </a:xfrm>
          <a:prstGeom prst="rect">
            <a:avLst/>
          </a:prstGeom>
          <a:noFill/>
          <a:ln w="38100">
            <a:solidFill>
              <a:srgbClr val="C00000"/>
            </a:solidFill>
            <a:miter lim="800000"/>
          </a:ln>
        </p:spPr>
        <p:txBody>
          <a:bodyPr wrap="none" anchor="ctr"/>
          <a:lstStyle/>
          <a:p>
            <a:endParaRPr lang="zh-CN" altLang="en-US"/>
          </a:p>
        </p:txBody>
      </p:sp>
      <p:sp>
        <p:nvSpPr>
          <p:cNvPr id="11" name="TextBox 10"/>
          <p:cNvSpPr txBox="1"/>
          <p:nvPr/>
        </p:nvSpPr>
        <p:spPr>
          <a:xfrm>
            <a:off x="2411760" y="2924944"/>
            <a:ext cx="6052453" cy="518160"/>
          </a:xfrm>
          <a:prstGeom prst="rect">
            <a:avLst/>
          </a:prstGeom>
          <a:solidFill>
            <a:srgbClr val="993300"/>
          </a:solidFill>
          <a:ln w="57150">
            <a:noFill/>
          </a:ln>
          <a:scene3d>
            <a:camera prst="orthographicFront"/>
            <a:lightRig rig="threePt" dir="t"/>
          </a:scene3d>
          <a:sp3d>
            <a:bevelT prst="slope"/>
          </a:sp3d>
        </p:spPr>
        <p:style>
          <a:lnRef idx="2">
            <a:schemeClr val="accent5">
              <a:shade val="50000"/>
            </a:schemeClr>
          </a:lnRef>
          <a:fillRef idx="1">
            <a:schemeClr val="accent5"/>
          </a:fillRef>
          <a:effectRef idx="0">
            <a:schemeClr val="accent5"/>
          </a:effectRef>
          <a:fontRef idx="minor">
            <a:schemeClr val="lt1"/>
          </a:fontRef>
        </p:style>
        <p:txBody>
          <a:bodyPr>
            <a:spAutoFit/>
          </a:bodyPr>
          <a:lstStyle/>
          <a:p>
            <a:pPr algn="ctr">
              <a:defRPr/>
            </a:pPr>
            <a:r>
              <a:rPr lang="zh-CN" altLang="en-US" sz="2800" b="1" dirty="0" smtClean="0">
                <a:latin typeface="楷体_GB2312" panose="02010609030101010101" pitchFamily="49" charset="-122"/>
                <a:ea typeface="楷体_GB2312" panose="02010609030101010101" pitchFamily="49" charset="-122"/>
              </a:rPr>
              <a:t>也可添</a:t>
            </a:r>
            <a:r>
              <a:rPr lang="zh-CN" altLang="en-US" sz="2800" b="1" dirty="0">
                <a:latin typeface="楷体_GB2312" panose="02010609030101010101" pitchFamily="49" charset="-122"/>
                <a:ea typeface="楷体_GB2312" panose="02010609030101010101" pitchFamily="49" charset="-122"/>
              </a:rPr>
              <a:t>加到检索历史，预览检索结果</a:t>
            </a:r>
            <a:endParaRPr lang="zh-CN" altLang="en-US" sz="2800" b="1" dirty="0">
              <a:latin typeface="楷体_GB2312" panose="02010609030101010101" pitchFamily="49" charset="-122"/>
              <a:ea typeface="楷体_GB2312" panose="02010609030101010101" pitchFamily="49" charset="-122"/>
            </a:endParaRPr>
          </a:p>
        </p:txBody>
      </p:sp>
      <p:sp>
        <p:nvSpPr>
          <p:cNvPr id="12" name="Rectangle 3"/>
          <p:cNvSpPr>
            <a:spLocks noChangeArrowheads="1"/>
          </p:cNvSpPr>
          <p:nvPr/>
        </p:nvSpPr>
        <p:spPr bwMode="auto">
          <a:xfrm>
            <a:off x="2123728" y="4221088"/>
            <a:ext cx="2952328" cy="288032"/>
          </a:xfrm>
          <a:prstGeom prst="rect">
            <a:avLst/>
          </a:prstGeom>
          <a:noFill/>
          <a:ln w="38100">
            <a:solidFill>
              <a:srgbClr val="C00000"/>
            </a:solidFill>
            <a:miter lim="800000"/>
          </a:ln>
        </p:spPr>
        <p:txBody>
          <a:bodyPr wrap="none" anchor="ctr"/>
          <a:lstStyle/>
          <a:p>
            <a:endParaRPr lang="zh-CN" altLang="en-US"/>
          </a:p>
        </p:txBody>
      </p:sp>
      <p:sp>
        <p:nvSpPr>
          <p:cNvPr id="13" name="Oval 5"/>
          <p:cNvSpPr>
            <a:spLocks noChangeArrowheads="1"/>
          </p:cNvSpPr>
          <p:nvPr/>
        </p:nvSpPr>
        <p:spPr bwMode="auto">
          <a:xfrm>
            <a:off x="7308304" y="4221088"/>
            <a:ext cx="504056" cy="288032"/>
          </a:xfrm>
          <a:prstGeom prst="ellipse">
            <a:avLst/>
          </a:prstGeom>
          <a:noFill/>
          <a:ln w="25400">
            <a:solidFill>
              <a:srgbClr val="C00000"/>
            </a:solidFill>
            <a:round/>
          </a:ln>
        </p:spPr>
        <p:txBody>
          <a:bodyPr wrap="none" anchor="ctr"/>
          <a:lstStyle/>
          <a:p>
            <a:endParaRPr lang="zh-CN" altLang="en-US"/>
          </a:p>
        </p:txBody>
      </p:sp>
      <p:sp>
        <p:nvSpPr>
          <p:cNvPr id="14" name="TextBox 13"/>
          <p:cNvSpPr txBox="1"/>
          <p:nvPr/>
        </p:nvSpPr>
        <p:spPr>
          <a:xfrm>
            <a:off x="2411760" y="3573016"/>
            <a:ext cx="1728192" cy="523220"/>
          </a:xfrm>
          <a:prstGeom prst="rect">
            <a:avLst/>
          </a:prstGeom>
          <a:solidFill>
            <a:srgbClr val="993300"/>
          </a:solidFill>
          <a:ln w="57150">
            <a:noFill/>
          </a:ln>
          <a:scene3d>
            <a:camera prst="orthographicFront"/>
            <a:lightRig rig="threePt" dir="t"/>
          </a:scene3d>
          <a:sp3d>
            <a:bevelT prst="slope"/>
          </a:sp3d>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defRPr/>
            </a:pPr>
            <a:r>
              <a:rPr lang="zh-CN" altLang="en-US" sz="2800" b="1" dirty="0">
                <a:latin typeface="楷体_GB2312" panose="02010609030101010101" pitchFamily="49" charset="-122"/>
                <a:ea typeface="楷体_GB2312" panose="02010609030101010101" pitchFamily="49" charset="-122"/>
              </a:rPr>
              <a:t>检索历史</a:t>
            </a:r>
            <a:endParaRPr lang="zh-CN" altLang="en-US" sz="2800" b="1" dirty="0">
              <a:latin typeface="楷体_GB2312" panose="02010609030101010101" pitchFamily="49" charset="-122"/>
              <a:ea typeface="楷体_GB2312" panose="02010609030101010101" pitchFamily="49" charset="-122"/>
            </a:endParaRPr>
          </a:p>
        </p:txBody>
      </p:sp>
      <p:sp>
        <p:nvSpPr>
          <p:cNvPr id="15" name="TextBox 14"/>
          <p:cNvSpPr txBox="1"/>
          <p:nvPr/>
        </p:nvSpPr>
        <p:spPr>
          <a:xfrm>
            <a:off x="6516216" y="3573016"/>
            <a:ext cx="1656184" cy="523220"/>
          </a:xfrm>
          <a:prstGeom prst="rect">
            <a:avLst/>
          </a:prstGeom>
          <a:solidFill>
            <a:srgbClr val="993300"/>
          </a:solidFill>
          <a:ln w="57150">
            <a:noFill/>
          </a:ln>
          <a:scene3d>
            <a:camera prst="orthographicFront"/>
            <a:lightRig rig="threePt" dir="t"/>
          </a:scene3d>
          <a:sp3d>
            <a:bevelT prst="slope"/>
          </a:sp3d>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defRPr/>
            </a:pPr>
            <a:r>
              <a:rPr lang="zh-CN" altLang="en-US" sz="2800" b="1" dirty="0">
                <a:latin typeface="楷体_GB2312" panose="02010609030101010101" pitchFamily="49" charset="-122"/>
                <a:ea typeface="楷体_GB2312" panose="02010609030101010101" pitchFamily="49" charset="-122"/>
              </a:rPr>
              <a:t>检</a:t>
            </a:r>
            <a:r>
              <a:rPr lang="zh-CN" altLang="en-US" sz="2800" b="1" dirty="0" smtClean="0">
                <a:latin typeface="楷体_GB2312" panose="02010609030101010101" pitchFamily="49" charset="-122"/>
                <a:ea typeface="楷体_GB2312" panose="02010609030101010101" pitchFamily="49" charset="-122"/>
              </a:rPr>
              <a:t>索结果</a:t>
            </a:r>
            <a:endParaRPr lang="zh-CN" altLang="en-US" sz="2800" b="1" dirty="0">
              <a:latin typeface="楷体_GB2312" panose="02010609030101010101" pitchFamily="49" charset="-122"/>
              <a:ea typeface="楷体_GB2312" panose="0201060903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up)">
                                      <p:cBhvr>
                                        <p:cTn id="20" dur="500"/>
                                        <p:tgtEl>
                                          <p:spTgt spid="10"/>
                                        </p:tgtEl>
                                      </p:cBhvr>
                                    </p:animEffect>
                                  </p:childTnLst>
                                </p:cTn>
                              </p:par>
                            </p:childTnLst>
                          </p:cTn>
                        </p:par>
                        <p:par>
                          <p:cTn id="21" fill="hold">
                            <p:stCondLst>
                              <p:cond delay="500"/>
                            </p:stCondLst>
                            <p:childTnLst>
                              <p:par>
                                <p:cTn id="22" presetID="22" presetClass="entr" presetSubtype="1"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up)">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up)">
                                      <p:cBhvr>
                                        <p:cTn id="29" dur="500"/>
                                        <p:tgtEl>
                                          <p:spTgt spid="12"/>
                                        </p:tgtEl>
                                      </p:cBhvr>
                                    </p:animEffect>
                                  </p:childTnLst>
                                </p:cTn>
                              </p:par>
                            </p:childTnLst>
                          </p:cTn>
                        </p:par>
                        <p:par>
                          <p:cTn id="30" fill="hold">
                            <p:stCondLst>
                              <p:cond delay="500"/>
                            </p:stCondLst>
                            <p:childTnLst>
                              <p:par>
                                <p:cTn id="31" presetID="22" presetClass="entr" presetSubtype="4" fill="hold"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down)">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up)">
                                      <p:cBhvr>
                                        <p:cTn id="38" dur="500"/>
                                        <p:tgtEl>
                                          <p:spTgt spid="13"/>
                                        </p:tgtEl>
                                      </p:cBhvr>
                                    </p:animEffect>
                                  </p:childTnLst>
                                </p:cTn>
                              </p:par>
                            </p:childTnLst>
                          </p:cTn>
                        </p:par>
                        <p:par>
                          <p:cTn id="39" fill="hold">
                            <p:stCondLst>
                              <p:cond delay="500"/>
                            </p:stCondLst>
                            <p:childTnLst>
                              <p:par>
                                <p:cTn id="40" presetID="22" presetClass="entr" presetSubtype="4"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2" grpId="0" animBg="1"/>
      <p:bldP spid="1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987824" y="0"/>
            <a:ext cx="2643187" cy="1066800"/>
          </a:xfrm>
          <a:prstGeom prst="rect">
            <a:avLst/>
          </a:prstGeom>
        </p:spPr>
        <p:txBody>
          <a:bodyPr/>
          <a:lstStyle/>
          <a:p>
            <a:pPr algn="r">
              <a:defRPr/>
            </a:pPr>
            <a:r>
              <a:rPr lang="zh-CN" altLang="en-US" sz="4000" b="1" kern="0" dirty="0">
                <a:latin typeface="黑体" panose="02010609060101010101" pitchFamily="2" charset="-122"/>
                <a:ea typeface="黑体" panose="02010609060101010101" pitchFamily="2" charset="-122"/>
                <a:cs typeface="+mj-cs"/>
              </a:rPr>
              <a:t>练 习 题</a:t>
            </a:r>
            <a:endParaRPr lang="zh-CN" altLang="en-US" sz="4000" b="1" kern="0" dirty="0">
              <a:latin typeface="黑体" panose="02010609060101010101" pitchFamily="2" charset="-122"/>
              <a:ea typeface="黑体" panose="02010609060101010101" pitchFamily="2" charset="-122"/>
              <a:cs typeface="+mj-cs"/>
            </a:endParaRPr>
          </a:p>
        </p:txBody>
      </p:sp>
      <p:sp>
        <p:nvSpPr>
          <p:cNvPr id="3" name="Rectangle 4"/>
          <p:cNvSpPr txBox="1">
            <a:spLocks noChangeArrowheads="1"/>
          </p:cNvSpPr>
          <p:nvPr/>
        </p:nvSpPr>
        <p:spPr>
          <a:xfrm>
            <a:off x="827584" y="1124744"/>
            <a:ext cx="7344816" cy="4824412"/>
          </a:xfrm>
          <a:prstGeom prst="rect">
            <a:avLst/>
          </a:prstGeom>
          <a:noFill/>
        </p:spPr>
        <p:txBody>
          <a:bodyPr/>
          <a:lstStyle/>
          <a:p>
            <a:pPr marL="342900" indent="-342900">
              <a:spcBef>
                <a:spcPct val="20000"/>
              </a:spcBef>
              <a:buFont typeface="Wingdings" panose="05000000000000000000" pitchFamily="2" charset="2"/>
              <a:buNone/>
              <a:defRPr/>
            </a:pPr>
            <a:r>
              <a:rPr lang="zh-CN" altLang="en-US" sz="2800" b="1" kern="0" dirty="0">
                <a:solidFill>
                  <a:srgbClr val="7030A0"/>
                </a:solidFill>
                <a:latin typeface="黑体" panose="02010609060101010101" pitchFamily="2" charset="-122"/>
                <a:ea typeface="黑体" panose="02010609060101010101" pitchFamily="2" charset="-122"/>
              </a:rPr>
              <a:t>  </a:t>
            </a:r>
            <a:r>
              <a:rPr lang="zh-CN" altLang="en-US" sz="3200" b="1" kern="0" dirty="0">
                <a:solidFill>
                  <a:srgbClr val="0000FF"/>
                </a:solidFill>
                <a:latin typeface="黑体" panose="02010609060101010101" pitchFamily="2" charset="-122"/>
                <a:ea typeface="黑体" panose="02010609060101010101" pitchFamily="2" charset="-122"/>
              </a:rPr>
              <a:t>使用基本检索和高级检索途径检索下列课题：</a:t>
            </a:r>
            <a:endParaRPr lang="en-US" altLang="zh-CN" sz="3200" b="1" kern="0" dirty="0">
              <a:solidFill>
                <a:srgbClr val="0000FF"/>
              </a:solidFill>
              <a:latin typeface="黑体" panose="02010609060101010101" pitchFamily="2" charset="-122"/>
              <a:ea typeface="黑体" panose="02010609060101010101" pitchFamily="2" charset="-122"/>
            </a:endParaRPr>
          </a:p>
          <a:p>
            <a:pPr marL="342900" indent="-342900">
              <a:spcBef>
                <a:spcPct val="20000"/>
              </a:spcBef>
              <a:buFont typeface="Wingdings" panose="05000000000000000000" pitchFamily="2" charset="2"/>
              <a:buNone/>
              <a:defRPr/>
            </a:pPr>
            <a:r>
              <a:rPr lang="en-US" altLang="zh-CN" sz="2800" b="1" kern="0" dirty="0" smtClean="0">
                <a:latin typeface="黑体" panose="02010609060101010101" pitchFamily="2" charset="-122"/>
                <a:ea typeface="黑体" panose="02010609060101010101" pitchFamily="2" charset="-122"/>
              </a:rPr>
              <a:t>  1</a:t>
            </a:r>
            <a:r>
              <a:rPr lang="en-US" altLang="zh-CN" sz="2800" b="1" kern="0" dirty="0">
                <a:latin typeface="黑体" panose="02010609060101010101" pitchFamily="2" charset="-122"/>
                <a:ea typeface="黑体" panose="02010609060101010101" pitchFamily="2" charset="-122"/>
              </a:rPr>
              <a:t>.</a:t>
            </a:r>
            <a:r>
              <a:rPr lang="zh-CN" altLang="en-US" sz="2800" b="1" kern="0" dirty="0">
                <a:latin typeface="黑体" panose="02010609060101010101" pitchFamily="2" charset="-122"/>
                <a:ea typeface="黑体" panose="02010609060101010101" pitchFamily="2" charset="-122"/>
              </a:rPr>
              <a:t>阿司匹林</a:t>
            </a:r>
            <a:r>
              <a:rPr lang="en-US" altLang="zh-CN" sz="2800" b="1" kern="0" dirty="0">
                <a:latin typeface="黑体" panose="02010609060101010101" pitchFamily="2" charset="-122"/>
                <a:ea typeface="黑体" panose="02010609060101010101" pitchFamily="2" charset="-122"/>
              </a:rPr>
              <a:t>(aspirin)</a:t>
            </a:r>
            <a:r>
              <a:rPr lang="zh-CN" altLang="en-US" sz="2800" b="1" kern="0" dirty="0">
                <a:latin typeface="黑体" panose="02010609060101010101" pitchFamily="2" charset="-122"/>
                <a:ea typeface="黑体" panose="02010609060101010101" pitchFamily="2" charset="-122"/>
              </a:rPr>
              <a:t>副作用</a:t>
            </a:r>
            <a:r>
              <a:rPr lang="en-US" altLang="zh-CN" sz="2800" b="1" kern="0" dirty="0">
                <a:latin typeface="黑体" panose="02010609060101010101" pitchFamily="2" charset="-122"/>
                <a:ea typeface="黑体" panose="02010609060101010101" pitchFamily="2" charset="-122"/>
              </a:rPr>
              <a:t>(adverse effects) </a:t>
            </a:r>
            <a:r>
              <a:rPr lang="zh-CN" altLang="en-US" sz="2800" b="1" kern="0" dirty="0" smtClean="0">
                <a:latin typeface="黑体" panose="02010609060101010101" pitchFamily="2" charset="-122"/>
                <a:ea typeface="黑体" panose="02010609060101010101" pitchFamily="2" charset="-122"/>
              </a:rPr>
              <a:t>的</a:t>
            </a:r>
            <a:r>
              <a:rPr lang="zh-CN" altLang="en-US" sz="2800" b="1" kern="0" dirty="0">
                <a:latin typeface="黑体" panose="02010609060101010101" pitchFamily="2" charset="-122"/>
                <a:ea typeface="黑体" panose="02010609060101010101" pitchFamily="2" charset="-122"/>
              </a:rPr>
              <a:t>文献。</a:t>
            </a:r>
            <a:endParaRPr lang="en-US" altLang="zh-CN" sz="2800" b="1" kern="0" dirty="0">
              <a:latin typeface="黑体" panose="02010609060101010101" pitchFamily="2" charset="-122"/>
              <a:ea typeface="黑体" panose="02010609060101010101" pitchFamily="2" charset="-122"/>
            </a:endParaRPr>
          </a:p>
          <a:p>
            <a:pPr marL="342900" indent="-342900" eaLnBrk="0" hangingPunct="0">
              <a:spcBef>
                <a:spcPct val="20000"/>
              </a:spcBef>
              <a:buFont typeface="Wingdings" panose="05000000000000000000" pitchFamily="2" charset="2"/>
              <a:buNone/>
              <a:defRPr/>
            </a:pPr>
            <a:r>
              <a:rPr lang="en-US" altLang="zh-CN" sz="2800" b="1" kern="0" dirty="0" smtClean="0">
                <a:latin typeface="黑体" panose="02010609060101010101" pitchFamily="2" charset="-122"/>
                <a:ea typeface="黑体" panose="02010609060101010101" pitchFamily="2" charset="-122"/>
              </a:rPr>
              <a:t>  2</a:t>
            </a:r>
            <a:r>
              <a:rPr lang="en-US" altLang="zh-CN" sz="2800" b="1" kern="0" dirty="0">
                <a:latin typeface="黑体" panose="02010609060101010101" pitchFamily="2" charset="-122"/>
                <a:ea typeface="黑体" panose="02010609060101010101" pitchFamily="2" charset="-122"/>
              </a:rPr>
              <a:t>.</a:t>
            </a:r>
            <a:r>
              <a:rPr lang="zh-CN" altLang="en-US" sz="2800" b="1" kern="0" dirty="0">
                <a:latin typeface="黑体" panose="02010609060101010101" pitchFamily="2" charset="-122"/>
                <a:ea typeface="黑体" panose="02010609060101010101" pitchFamily="2" charset="-122"/>
              </a:rPr>
              <a:t>查找糖尿病（</a:t>
            </a:r>
            <a:r>
              <a:rPr lang="en-US" altLang="zh-CN" sz="2800" b="1" kern="0" dirty="0">
                <a:latin typeface="黑体" panose="02010609060101010101" pitchFamily="2" charset="-122"/>
                <a:ea typeface="黑体" panose="02010609060101010101" pitchFamily="2" charset="-122"/>
              </a:rPr>
              <a:t>Diabetes mellitus</a:t>
            </a:r>
            <a:r>
              <a:rPr lang="zh-CN" altLang="en-US" sz="2800" b="1" kern="0" dirty="0">
                <a:latin typeface="黑体" panose="02010609060101010101" pitchFamily="2" charset="-122"/>
                <a:ea typeface="黑体" panose="02010609060101010101" pitchFamily="2" charset="-122"/>
              </a:rPr>
              <a:t>）治疗（</a:t>
            </a:r>
            <a:r>
              <a:rPr lang="en-US" altLang="zh-CN" sz="2800" b="1" kern="0" dirty="0">
                <a:latin typeface="黑体" panose="02010609060101010101" pitchFamily="2" charset="-122"/>
                <a:ea typeface="黑体" panose="02010609060101010101" pitchFamily="2" charset="-122"/>
              </a:rPr>
              <a:t>therapy</a:t>
            </a:r>
            <a:r>
              <a:rPr lang="zh-CN" altLang="en-US" sz="2800" b="1" kern="0" dirty="0" smtClean="0">
                <a:latin typeface="黑体" panose="02010609060101010101" pitchFamily="2" charset="-122"/>
                <a:ea typeface="黑体" panose="02010609060101010101" pitchFamily="2" charset="-122"/>
              </a:rPr>
              <a:t>）的</a:t>
            </a:r>
            <a:r>
              <a:rPr lang="zh-CN" altLang="en-US" sz="2800" b="1" kern="0" dirty="0">
                <a:latin typeface="黑体" panose="02010609060101010101" pitchFamily="2" charset="-122"/>
                <a:ea typeface="黑体" panose="02010609060101010101" pitchFamily="2" charset="-122"/>
              </a:rPr>
              <a:t>文献。</a:t>
            </a:r>
            <a:endParaRPr lang="zh-CN" altLang="en-US" sz="2800" b="1" kern="0" dirty="0">
              <a:latin typeface="黑体" panose="02010609060101010101" pitchFamily="2" charset="-122"/>
              <a:ea typeface="黑体" panose="02010609060101010101" pitchFamily="2" charset="-122"/>
            </a:endParaRPr>
          </a:p>
          <a:p>
            <a:pPr marL="342900" indent="-342900">
              <a:spcBef>
                <a:spcPct val="20000"/>
              </a:spcBef>
              <a:buFont typeface="Wingdings" panose="05000000000000000000" pitchFamily="2" charset="2"/>
              <a:buNone/>
              <a:defRPr/>
            </a:pPr>
            <a:r>
              <a:rPr lang="en-US" altLang="zh-CN" sz="2800" b="1" kern="0" dirty="0" smtClean="0">
                <a:latin typeface="黑体" panose="02010609060101010101" pitchFamily="2" charset="-122"/>
                <a:ea typeface="黑体" panose="02010609060101010101" pitchFamily="2" charset="-122"/>
              </a:rPr>
              <a:t>  3</a:t>
            </a:r>
            <a:r>
              <a:rPr lang="en-US" altLang="zh-CN" sz="2800" b="1" kern="0" dirty="0">
                <a:latin typeface="黑体" panose="02010609060101010101" pitchFamily="2" charset="-122"/>
                <a:ea typeface="黑体" panose="02010609060101010101" pitchFamily="2" charset="-122"/>
              </a:rPr>
              <a:t>.</a:t>
            </a:r>
            <a:r>
              <a:rPr lang="zh-CN" altLang="en-US" sz="2800" b="1" kern="0" dirty="0">
                <a:latin typeface="黑体" panose="02010609060101010101" pitchFamily="2" charset="-122"/>
                <a:ea typeface="黑体" panose="02010609060101010101" pitchFamily="2" charset="-122"/>
              </a:rPr>
              <a:t>胡大一</a:t>
            </a:r>
            <a:r>
              <a:rPr lang="en-US" altLang="zh-CN" sz="2800" b="1" kern="0" dirty="0">
                <a:latin typeface="黑体" panose="02010609060101010101" pitchFamily="2" charset="-122"/>
                <a:ea typeface="黑体" panose="02010609060101010101" pitchFamily="2" charset="-122"/>
              </a:rPr>
              <a:t>(</a:t>
            </a:r>
            <a:r>
              <a:rPr lang="en-US" altLang="zh-CN" sz="2800" b="1" kern="0" dirty="0" err="1">
                <a:latin typeface="黑体" panose="02010609060101010101" pitchFamily="2" charset="-122"/>
                <a:ea typeface="黑体" panose="02010609060101010101" pitchFamily="2" charset="-122"/>
              </a:rPr>
              <a:t>Hu</a:t>
            </a:r>
            <a:r>
              <a:rPr lang="en-US" altLang="zh-CN" sz="2800" b="1" kern="0" dirty="0">
                <a:latin typeface="黑体" panose="02010609060101010101" pitchFamily="2" charset="-122"/>
                <a:ea typeface="黑体" panose="02010609060101010101" pitchFamily="2" charset="-122"/>
              </a:rPr>
              <a:t> </a:t>
            </a:r>
            <a:r>
              <a:rPr lang="en-US" altLang="zh-CN" sz="2800" b="1" kern="0" dirty="0" err="1">
                <a:latin typeface="黑体" panose="02010609060101010101" pitchFamily="2" charset="-122"/>
                <a:ea typeface="黑体" panose="02010609060101010101" pitchFamily="2" charset="-122"/>
              </a:rPr>
              <a:t>da</a:t>
            </a:r>
            <a:r>
              <a:rPr lang="en-US" altLang="zh-CN" sz="2800" b="1" kern="0" dirty="0">
                <a:latin typeface="黑体" panose="02010609060101010101" pitchFamily="2" charset="-122"/>
                <a:ea typeface="黑体" panose="02010609060101010101" pitchFamily="2" charset="-122"/>
              </a:rPr>
              <a:t> </a:t>
            </a:r>
            <a:r>
              <a:rPr lang="en-US" altLang="zh-CN" sz="2800" b="1" kern="0" dirty="0" err="1">
                <a:latin typeface="黑体" panose="02010609060101010101" pitchFamily="2" charset="-122"/>
                <a:ea typeface="黑体" panose="02010609060101010101" pitchFamily="2" charset="-122"/>
              </a:rPr>
              <a:t>yi</a:t>
            </a:r>
            <a:r>
              <a:rPr lang="en-US" altLang="zh-CN" sz="2800" b="1" kern="0" dirty="0">
                <a:latin typeface="黑体" panose="02010609060101010101" pitchFamily="2" charset="-122"/>
                <a:ea typeface="黑体" panose="02010609060101010101" pitchFamily="2" charset="-122"/>
              </a:rPr>
              <a:t>)</a:t>
            </a:r>
            <a:r>
              <a:rPr lang="zh-CN" altLang="en-US" sz="2800" b="1" kern="0" dirty="0">
                <a:latin typeface="黑体" panose="02010609060101010101" pitchFamily="2" charset="-122"/>
                <a:ea typeface="黑体" panose="02010609060101010101" pitchFamily="2" charset="-122"/>
              </a:rPr>
              <a:t>发表的心血管疾病（</a:t>
            </a:r>
            <a:r>
              <a:rPr lang="en-US" altLang="zh-CN" sz="2800" b="1" kern="0" dirty="0">
                <a:latin typeface="黑体" panose="02010609060101010101" pitchFamily="2" charset="-122"/>
                <a:ea typeface="黑体" panose="02010609060101010101" pitchFamily="2" charset="-122"/>
              </a:rPr>
              <a:t> cardiovascular disease </a:t>
            </a:r>
            <a:r>
              <a:rPr lang="zh-CN" altLang="en-US" sz="2800" b="1" kern="0" dirty="0" smtClean="0">
                <a:latin typeface="黑体" panose="02010609060101010101" pitchFamily="2" charset="-122"/>
                <a:ea typeface="黑体" panose="02010609060101010101" pitchFamily="2" charset="-122"/>
              </a:rPr>
              <a:t>）的</a:t>
            </a:r>
            <a:r>
              <a:rPr lang="zh-CN" altLang="en-US" sz="2800" b="1" kern="0" dirty="0">
                <a:latin typeface="黑体" panose="02010609060101010101" pitchFamily="2" charset="-122"/>
                <a:ea typeface="黑体" panose="02010609060101010101" pitchFamily="2" charset="-122"/>
              </a:rPr>
              <a:t>文献。</a:t>
            </a:r>
            <a:endParaRPr lang="en-US" altLang="zh-CN" sz="2800" b="1" kern="0" dirty="0">
              <a:latin typeface="黑体" panose="02010609060101010101" pitchFamily="2" charset="-122"/>
              <a:ea typeface="黑体" panose="02010609060101010101" pitchFamily="2" charset="-122"/>
            </a:endParaRPr>
          </a:p>
          <a:p>
            <a:pPr marL="342900" indent="-342900">
              <a:spcBef>
                <a:spcPct val="20000"/>
              </a:spcBef>
              <a:buFont typeface="Wingdings" panose="05000000000000000000" pitchFamily="2" charset="2"/>
              <a:buNone/>
              <a:defRPr/>
            </a:pPr>
            <a:r>
              <a:rPr lang="en-US" altLang="zh-CN" sz="2800" b="1" kern="0" dirty="0" smtClean="0">
                <a:latin typeface="黑体" panose="02010609060101010101" pitchFamily="2" charset="-122"/>
                <a:ea typeface="黑体" panose="02010609060101010101" pitchFamily="2" charset="-122"/>
              </a:rPr>
              <a:t>  4</a:t>
            </a:r>
            <a:r>
              <a:rPr lang="en-US" altLang="zh-CN" sz="2800" b="1" kern="0" dirty="0">
                <a:latin typeface="黑体" panose="02010609060101010101" pitchFamily="2" charset="-122"/>
                <a:ea typeface="黑体" panose="02010609060101010101" pitchFamily="2" charset="-122"/>
              </a:rPr>
              <a:t>.</a:t>
            </a:r>
            <a:r>
              <a:rPr lang="zh-CN" altLang="en-US" sz="2800" b="1" kern="0" dirty="0">
                <a:latin typeface="黑体" panose="02010609060101010101" pitchFamily="2" charset="-122"/>
                <a:ea typeface="黑体" panose="02010609060101010101" pitchFamily="2" charset="-122"/>
              </a:rPr>
              <a:t>期刊</a:t>
            </a:r>
            <a:r>
              <a:rPr lang="en-US" altLang="zh-CN" sz="2800" b="1" kern="0" dirty="0">
                <a:latin typeface="黑体" panose="02010609060101010101" pitchFamily="2" charset="-122"/>
                <a:ea typeface="黑体" panose="02010609060101010101" pitchFamily="2" charset="-122"/>
              </a:rPr>
              <a:t>《Lancet》</a:t>
            </a:r>
            <a:r>
              <a:rPr lang="zh-CN" altLang="en-US" sz="2800" b="1" kern="0" dirty="0">
                <a:latin typeface="黑体" panose="02010609060101010101" pitchFamily="2" charset="-122"/>
                <a:ea typeface="黑体" panose="02010609060101010101" pitchFamily="2" charset="-122"/>
              </a:rPr>
              <a:t>上发表的文献。</a:t>
            </a:r>
            <a:endParaRPr lang="en-US" altLang="zh-CN" sz="2800" b="1" kern="0" dirty="0">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611560" y="836712"/>
            <a:ext cx="8388424" cy="1800200"/>
          </a:xfrm>
          <a:prstGeom prst="rect">
            <a:avLst/>
          </a:prstGeom>
        </p:spPr>
        <p:txBody>
          <a:bodyPr/>
          <a:lstStyle/>
          <a:p>
            <a:pPr eaLnBrk="0" hangingPunct="0">
              <a:lnSpc>
                <a:spcPct val="150000"/>
              </a:lnSpc>
              <a:defRPr/>
            </a:pPr>
            <a:r>
              <a:rPr lang="zh-CN" altLang="en-US" sz="3600" b="1" dirty="0" smtClean="0">
                <a:latin typeface="黑体" panose="02010609060101010101" pitchFamily="2" charset="-122"/>
                <a:ea typeface="黑体" panose="02010609060101010101" pitchFamily="2" charset="-122"/>
              </a:rPr>
              <a:t> 一</a:t>
            </a:r>
            <a:r>
              <a:rPr lang="zh-CN" altLang="en-US" sz="3600" b="1" dirty="0">
                <a:latin typeface="黑体" panose="02010609060101010101" pitchFamily="2" charset="-122"/>
                <a:ea typeface="黑体" panose="02010609060101010101" pitchFamily="2" charset="-122"/>
              </a:rPr>
              <a:t>、概</a:t>
            </a:r>
            <a:r>
              <a:rPr lang="zh-CN" altLang="en-US" sz="3600" b="1" dirty="0" smtClean="0">
                <a:latin typeface="黑体" panose="02010609060101010101" pitchFamily="2" charset="-122"/>
                <a:ea typeface="黑体" panose="02010609060101010101" pitchFamily="2" charset="-122"/>
              </a:rPr>
              <a:t>述</a:t>
            </a:r>
            <a:endParaRPr lang="en-US" altLang="zh-CN" sz="3600" b="1" dirty="0" smtClean="0">
              <a:latin typeface="黑体" panose="02010609060101010101" pitchFamily="2" charset="-122"/>
              <a:ea typeface="黑体" panose="02010609060101010101" pitchFamily="2" charset="-122"/>
            </a:endParaRPr>
          </a:p>
          <a:p>
            <a:pPr eaLnBrk="0" hangingPunct="0">
              <a:lnSpc>
                <a:spcPct val="150000"/>
              </a:lnSpc>
              <a:defRPr/>
            </a:pPr>
            <a:r>
              <a:rPr lang="zh-CN" altLang="en-US" sz="3200" b="1" dirty="0" smtClean="0">
                <a:latin typeface="黑体" panose="02010609060101010101" pitchFamily="2" charset="-122"/>
                <a:ea typeface="黑体" panose="02010609060101010101" pitchFamily="2" charset="-122"/>
              </a:rPr>
              <a:t> （一）简介</a:t>
            </a:r>
            <a:endParaRPr lang="en-US" altLang="zh-CN" sz="3200" b="1" dirty="0" smtClean="0">
              <a:latin typeface="黑体" panose="02010609060101010101" pitchFamily="2" charset="-122"/>
              <a:ea typeface="黑体" panose="02010609060101010101" pitchFamily="2" charset="-122"/>
            </a:endParaRPr>
          </a:p>
          <a:p>
            <a:pPr eaLnBrk="0" hangingPunct="0">
              <a:defRPr/>
            </a:pPr>
            <a:endParaRPr lang="en-US" altLang="zh-CN" sz="3600" b="1" dirty="0" smtClean="0">
              <a:latin typeface="黑体" panose="02010609060101010101" pitchFamily="2" charset="-122"/>
              <a:ea typeface="黑体" panose="02010609060101010101" pitchFamily="2" charset="-122"/>
            </a:endParaRPr>
          </a:p>
          <a:p>
            <a:pPr eaLnBrk="0" hangingPunct="0">
              <a:defRPr/>
            </a:pPr>
            <a:endParaRPr lang="en-US" altLang="zh-CN" sz="3600" b="1" dirty="0" smtClean="0">
              <a:latin typeface="黑体" panose="02010609060101010101" pitchFamily="2" charset="-122"/>
              <a:ea typeface="黑体" panose="02010609060101010101" pitchFamily="2" charset="-122"/>
            </a:endParaRPr>
          </a:p>
          <a:p>
            <a:pPr eaLnBrk="0" hangingPunct="0">
              <a:defRPr/>
            </a:pPr>
            <a:endParaRPr lang="en-US" altLang="zh-CN" sz="3600" b="1" dirty="0" smtClean="0">
              <a:latin typeface="黑体" panose="02010609060101010101" pitchFamily="2" charset="-122"/>
              <a:ea typeface="黑体" panose="02010609060101010101" pitchFamily="2" charset="-122"/>
            </a:endParaRPr>
          </a:p>
          <a:p>
            <a:pPr eaLnBrk="0" hangingPunct="0">
              <a:defRPr/>
            </a:pPr>
            <a:endParaRPr lang="zh-CN" altLang="en-US" sz="3600" b="1" dirty="0">
              <a:latin typeface="黑体" panose="02010609060101010101" pitchFamily="2" charset="-122"/>
              <a:ea typeface="黑体" panose="02010609060101010101" pitchFamily="2" charset="-122"/>
            </a:endParaRPr>
          </a:p>
        </p:txBody>
      </p:sp>
      <p:sp>
        <p:nvSpPr>
          <p:cNvPr id="3" name="内容占位符 2"/>
          <p:cNvSpPr txBox="1"/>
          <p:nvPr/>
        </p:nvSpPr>
        <p:spPr>
          <a:xfrm>
            <a:off x="683568" y="2348880"/>
            <a:ext cx="7560840" cy="2376264"/>
          </a:xfrm>
          <a:prstGeom prst="rect">
            <a:avLst/>
          </a:prstGeom>
        </p:spPr>
        <p:txBody>
          <a:bodyPr/>
          <a:lstStyle/>
          <a:p>
            <a:pPr marL="342900" indent="-342900" eaLnBrk="0" hangingPunct="0">
              <a:spcBef>
                <a:spcPct val="20000"/>
              </a:spcBef>
              <a:defRPr/>
            </a:pPr>
            <a:r>
              <a:rPr lang="en-US" altLang="zh-CN" sz="2800" kern="0" dirty="0" smtClean="0">
                <a:latin typeface="黑体" panose="02010609060101010101" pitchFamily="2" charset="-122"/>
                <a:ea typeface="黑体" panose="02010609060101010101" pitchFamily="2" charset="-122"/>
              </a:rPr>
              <a:t>      </a:t>
            </a:r>
            <a:r>
              <a:rPr lang="en-US" altLang="zh-CN" sz="2800" kern="0" dirty="0" err="1" smtClean="0">
                <a:latin typeface="黑体" panose="02010609060101010101" pitchFamily="2" charset="-122"/>
                <a:ea typeface="黑体" panose="02010609060101010101" pitchFamily="2" charset="-122"/>
              </a:rPr>
              <a:t>PubMed</a:t>
            </a:r>
            <a:r>
              <a:rPr lang="zh-CN" altLang="en-US" sz="2800" kern="0" dirty="0" smtClean="0">
                <a:latin typeface="黑体" panose="02010609060101010101" pitchFamily="2" charset="-122"/>
                <a:ea typeface="黑体" panose="02010609060101010101" pitchFamily="2" charset="-122"/>
              </a:rPr>
              <a:t>是美国国立医学图书馆下属的国家生物技术信息中心建立的生物医学文献检索系统。</a:t>
            </a:r>
            <a:endParaRPr lang="en-US" altLang="zh-CN" sz="2800" kern="0" dirty="0" smtClean="0">
              <a:latin typeface="黑体" panose="02010609060101010101" pitchFamily="2" charset="-122"/>
              <a:ea typeface="黑体" panose="02010609060101010101" pitchFamily="2" charset="-122"/>
            </a:endParaRPr>
          </a:p>
          <a:p>
            <a:pPr marL="342900" indent="-342900" eaLnBrk="0" hangingPunct="0">
              <a:spcBef>
                <a:spcPct val="20000"/>
              </a:spcBef>
              <a:defRPr/>
            </a:pPr>
            <a:r>
              <a:rPr lang="zh-CN" altLang="en-US" sz="2800" kern="0" dirty="0" smtClean="0">
                <a:latin typeface="黑体" panose="02010609060101010101" pitchFamily="2" charset="-122"/>
                <a:ea typeface="黑体" panose="02010609060101010101" pitchFamily="2" charset="-122"/>
              </a:rPr>
              <a:t>      收录世界</a:t>
            </a:r>
            <a:r>
              <a:rPr lang="en-US" altLang="zh-CN" sz="2800" kern="0" dirty="0" smtClean="0">
                <a:latin typeface="黑体" panose="02010609060101010101" pitchFamily="2" charset="-122"/>
                <a:ea typeface="黑体" panose="02010609060101010101" pitchFamily="2" charset="-122"/>
              </a:rPr>
              <a:t>80</a:t>
            </a:r>
            <a:r>
              <a:rPr lang="zh-CN" altLang="en-US" sz="2800" kern="0" dirty="0" smtClean="0">
                <a:latin typeface="黑体" panose="02010609060101010101" pitchFamily="2" charset="-122"/>
                <a:ea typeface="黑体" panose="02010609060101010101" pitchFamily="2" charset="-122"/>
              </a:rPr>
              <a:t>多个国家</a:t>
            </a:r>
            <a:r>
              <a:rPr lang="en-US" altLang="zh-CN" sz="2800" kern="0" dirty="0" smtClean="0">
                <a:latin typeface="黑体" panose="02010609060101010101" pitchFamily="2" charset="-122"/>
                <a:ea typeface="黑体" panose="02010609060101010101" pitchFamily="2" charset="-122"/>
              </a:rPr>
              <a:t>5200</a:t>
            </a:r>
            <a:r>
              <a:rPr lang="zh-CN" altLang="en-US" sz="2800" kern="0" dirty="0" smtClean="0">
                <a:latin typeface="黑体" panose="02010609060101010101" pitchFamily="2" charset="-122"/>
                <a:ea typeface="黑体" panose="02010609060101010101" pitchFamily="2" charset="-122"/>
              </a:rPr>
              <a:t>多种生物医学期刊的</a:t>
            </a:r>
            <a:r>
              <a:rPr lang="zh-CN" altLang="en-US" sz="2800" b="1" kern="0" dirty="0" smtClean="0">
                <a:solidFill>
                  <a:srgbClr val="0000FF"/>
                </a:solidFill>
                <a:latin typeface="黑体" panose="02010609060101010101" pitchFamily="2" charset="-122"/>
                <a:ea typeface="黑体" panose="02010609060101010101" pitchFamily="2" charset="-122"/>
              </a:rPr>
              <a:t>题录</a:t>
            </a:r>
            <a:r>
              <a:rPr lang="zh-CN" altLang="en-US" sz="2800" kern="0" dirty="0" smtClean="0">
                <a:latin typeface="黑体" panose="02010609060101010101" pitchFamily="2" charset="-122"/>
                <a:ea typeface="黑体" panose="02010609060101010101" pitchFamily="2" charset="-122"/>
              </a:rPr>
              <a:t>、</a:t>
            </a:r>
            <a:r>
              <a:rPr lang="zh-CN" altLang="en-US" sz="2800" b="1" kern="0" dirty="0" smtClean="0">
                <a:solidFill>
                  <a:srgbClr val="0000FF"/>
                </a:solidFill>
                <a:latin typeface="黑体" panose="02010609060101010101" pitchFamily="2" charset="-122"/>
                <a:ea typeface="黑体" panose="02010609060101010101" pitchFamily="2" charset="-122"/>
              </a:rPr>
              <a:t>文摘</a:t>
            </a:r>
            <a:r>
              <a:rPr lang="zh-CN" altLang="en-US" sz="2800" kern="0" dirty="0" smtClean="0">
                <a:latin typeface="黑体" panose="02010609060101010101" pitchFamily="2" charset="-122"/>
                <a:ea typeface="黑体" panose="02010609060101010101" pitchFamily="2" charset="-122"/>
              </a:rPr>
              <a:t>以及</a:t>
            </a:r>
            <a:r>
              <a:rPr lang="zh-CN" altLang="en-US" sz="2800" b="1" kern="0" dirty="0" smtClean="0">
                <a:solidFill>
                  <a:srgbClr val="0000FF"/>
                </a:solidFill>
                <a:latin typeface="黑体" panose="02010609060101010101" pitchFamily="2" charset="-122"/>
                <a:ea typeface="黑体" panose="02010609060101010101" pitchFamily="2" charset="-122"/>
              </a:rPr>
              <a:t>部分全文</a:t>
            </a:r>
            <a:r>
              <a:rPr lang="zh-CN" altLang="en-US" sz="2800" kern="0" dirty="0" smtClean="0">
                <a:latin typeface="黑体" panose="02010609060101010101" pitchFamily="2" charset="-122"/>
                <a:ea typeface="黑体" panose="02010609060101010101" pitchFamily="2" charset="-122"/>
              </a:rPr>
              <a:t>。</a:t>
            </a:r>
            <a:endParaRPr lang="en-US" altLang="zh-CN" sz="2800" kern="0" dirty="0" smtClean="0">
              <a:latin typeface="黑体" panose="02010609060101010101" pitchFamily="2" charset="-122"/>
              <a:ea typeface="黑体" panose="02010609060101010101" pitchFamily="2" charset="-122"/>
            </a:endParaRPr>
          </a:p>
          <a:p>
            <a:pPr marL="342900" indent="-342900" eaLnBrk="0" hangingPunct="0">
              <a:spcBef>
                <a:spcPct val="20000"/>
              </a:spcBef>
              <a:defRPr/>
            </a:pPr>
            <a:r>
              <a:rPr lang="zh-CN" altLang="en-US" sz="2800" kern="0" dirty="0" smtClean="0">
                <a:latin typeface="黑体" panose="02010609060101010101" pitchFamily="2" charset="-122"/>
                <a:ea typeface="黑体" panose="02010609060101010101" pitchFamily="2" charset="-122"/>
              </a:rPr>
              <a:t>      该系统具有收录范围广、内容全、检索途径多等特点，是世界上最大、最常用的</a:t>
            </a:r>
            <a:r>
              <a:rPr lang="zh-CN" altLang="en-US" sz="2800" b="1" kern="0" dirty="0" smtClean="0">
                <a:solidFill>
                  <a:srgbClr val="0000FF"/>
                </a:solidFill>
                <a:latin typeface="黑体" panose="02010609060101010101" pitchFamily="2" charset="-122"/>
                <a:ea typeface="黑体" panose="02010609060101010101" pitchFamily="2" charset="-122"/>
              </a:rPr>
              <a:t>生物医学</a:t>
            </a:r>
            <a:r>
              <a:rPr lang="zh-CN" altLang="en-US" sz="2800" kern="0" dirty="0" smtClean="0">
                <a:latin typeface="黑体" panose="02010609060101010101" pitchFamily="2" charset="-122"/>
                <a:ea typeface="黑体" panose="02010609060101010101" pitchFamily="2" charset="-122"/>
              </a:rPr>
              <a:t>权威</a:t>
            </a:r>
            <a:r>
              <a:rPr lang="zh-CN" altLang="en-US" sz="2800" b="1" kern="0" dirty="0" smtClean="0">
                <a:solidFill>
                  <a:srgbClr val="0000FF"/>
                </a:solidFill>
                <a:latin typeface="黑体" panose="02010609060101010101" pitchFamily="2" charset="-122"/>
                <a:ea typeface="黑体" panose="02010609060101010101" pitchFamily="2" charset="-122"/>
              </a:rPr>
              <a:t>免费</a:t>
            </a:r>
            <a:r>
              <a:rPr lang="zh-CN" altLang="en-US" sz="2800" kern="0" dirty="0" smtClean="0">
                <a:latin typeface="黑体" panose="02010609060101010101" pitchFamily="2" charset="-122"/>
                <a:ea typeface="黑体" panose="02010609060101010101" pitchFamily="2" charset="-122"/>
              </a:rPr>
              <a:t>网站。</a:t>
            </a:r>
            <a:endParaRPr lang="en-US" altLang="zh-CN" sz="2800" kern="0" dirty="0" smtClean="0">
              <a:latin typeface="黑体" panose="02010609060101010101" pitchFamily="2" charset="-122"/>
              <a:ea typeface="黑体" panose="02010609060101010101" pitchFamily="2" charset="-122"/>
            </a:endParaRPr>
          </a:p>
          <a:p>
            <a:pPr marL="342900" indent="-342900" eaLnBrk="0" hangingPunct="0">
              <a:lnSpc>
                <a:spcPct val="150000"/>
              </a:lnSpc>
              <a:spcBef>
                <a:spcPct val="20000"/>
              </a:spcBef>
              <a:defRPr/>
            </a:pPr>
            <a:r>
              <a:rPr lang="en-US" altLang="zh-CN" sz="2800" kern="0" dirty="0" smtClean="0">
                <a:latin typeface="黑体" panose="02010609060101010101" pitchFamily="2" charset="-122"/>
                <a:ea typeface="黑体" panose="02010609060101010101" pitchFamily="2" charset="-122"/>
              </a:rPr>
              <a:t>      </a:t>
            </a:r>
            <a:endParaRPr lang="zh-CN" altLang="en-US" sz="2800" kern="0" dirty="0" smtClean="0">
              <a:latin typeface="黑体" panose="02010609060101010101" pitchFamily="2" charset="-122"/>
              <a:ea typeface="黑体" panose="02010609060101010101" pitchFamily="2" charset="-122"/>
            </a:endParaRPr>
          </a:p>
          <a:p>
            <a:pPr marL="342900" indent="-342900" eaLnBrk="0" hangingPunct="0">
              <a:spcBef>
                <a:spcPct val="20000"/>
              </a:spcBef>
              <a:buFont typeface="Wingdings" panose="05000000000000000000" pitchFamily="2" charset="2"/>
              <a:buChar char="l"/>
              <a:defRPr/>
            </a:pPr>
            <a:endParaRPr lang="zh-CN" altLang="en-US" sz="2000" kern="0" dirty="0">
              <a:latin typeface="+mn-lt"/>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linds(horizontal)">
                                      <p:cBhvr>
                                        <p:cTn id="11" dur="500"/>
                                        <p:tgtEl>
                                          <p:spTgt spid="3">
                                            <p:txEl>
                                              <p:pRg st="1" end="1"/>
                                            </p:txEl>
                                          </p:spTgt>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914400" y="1196752"/>
            <a:ext cx="8229600" cy="962025"/>
          </a:xfrm>
          <a:prstGeom prst="rect">
            <a:avLst/>
          </a:prstGeom>
        </p:spPr>
        <p:txBody>
          <a:bodyPr/>
          <a:lstStyle/>
          <a:p>
            <a:pPr eaLnBrk="0" hangingPunct="0">
              <a:defRPr/>
            </a:pPr>
            <a:r>
              <a:rPr lang="zh-CN" altLang="en-US" sz="3600" b="1" dirty="0">
                <a:latin typeface="黑体" panose="02010609060101010101" pitchFamily="2" charset="-122"/>
                <a:ea typeface="黑体" panose="02010609060101010101" pitchFamily="2" charset="-122"/>
              </a:rPr>
              <a:t>一、概述</a:t>
            </a:r>
            <a:endParaRPr lang="zh-CN" altLang="en-US" sz="3600" b="1" dirty="0">
              <a:latin typeface="黑体" panose="02010609060101010101" pitchFamily="2" charset="-122"/>
              <a:ea typeface="黑体" panose="02010609060101010101" pitchFamily="2" charset="-122"/>
            </a:endParaRPr>
          </a:p>
        </p:txBody>
      </p:sp>
      <p:sp>
        <p:nvSpPr>
          <p:cNvPr id="3" name="内容占位符 2"/>
          <p:cNvSpPr txBox="1"/>
          <p:nvPr/>
        </p:nvSpPr>
        <p:spPr>
          <a:xfrm>
            <a:off x="920750" y="2044085"/>
            <a:ext cx="8223250" cy="4248472"/>
          </a:xfrm>
          <a:prstGeom prst="rect">
            <a:avLst/>
          </a:prstGeom>
        </p:spPr>
        <p:txBody>
          <a:bodyPr/>
          <a:lstStyle/>
          <a:p>
            <a:pPr marL="342900" indent="-342900" eaLnBrk="0" hangingPunct="0">
              <a:spcBef>
                <a:spcPct val="20000"/>
              </a:spcBef>
              <a:buClr>
                <a:schemeClr val="accent6"/>
              </a:buClr>
              <a:buSzPct val="50000"/>
              <a:buFont typeface="Wingdings" panose="05000000000000000000" pitchFamily="2" charset="2"/>
              <a:buNone/>
              <a:defRPr/>
            </a:pPr>
            <a:r>
              <a:rPr lang="zh-CN" altLang="en-US" sz="3200" b="1" kern="0" dirty="0">
                <a:latin typeface="黑体" panose="02010609060101010101" pitchFamily="2" charset="-122"/>
                <a:ea typeface="黑体" panose="02010609060101010101" pitchFamily="2" charset="-122"/>
              </a:rPr>
              <a:t>登录网址：</a:t>
            </a:r>
            <a:endParaRPr lang="en-US" altLang="zh-CN" sz="3200" b="1" kern="0" dirty="0">
              <a:latin typeface="黑体" panose="02010609060101010101" pitchFamily="2" charset="-122"/>
              <a:ea typeface="黑体" panose="02010609060101010101" pitchFamily="2" charset="-122"/>
            </a:endParaRPr>
          </a:p>
          <a:p>
            <a:pPr marL="342900" indent="-342900" eaLnBrk="0" hangingPunct="0">
              <a:spcBef>
                <a:spcPct val="20000"/>
              </a:spcBef>
              <a:buFont typeface="Wingdings" panose="05000000000000000000" pitchFamily="2" charset="2"/>
              <a:buNone/>
              <a:defRPr/>
            </a:pPr>
            <a:r>
              <a:rPr lang="zh-CN" altLang="en-US" sz="2800" kern="0" dirty="0">
                <a:latin typeface="黑体" panose="02010609060101010101" pitchFamily="2" charset="-122"/>
                <a:ea typeface="黑体" panose="02010609060101010101" pitchFamily="2" charset="-122"/>
              </a:rPr>
              <a:t>详细网址：</a:t>
            </a:r>
            <a:endParaRPr lang="zh-CN" altLang="en-US" sz="2800" kern="0" dirty="0">
              <a:latin typeface="黑体" panose="02010609060101010101" pitchFamily="2" charset="-122"/>
              <a:ea typeface="黑体" panose="02010609060101010101" pitchFamily="2" charset="-122"/>
            </a:endParaRPr>
          </a:p>
          <a:p>
            <a:pPr marL="342900" indent="-342900" eaLnBrk="0" hangingPunct="0">
              <a:spcBef>
                <a:spcPct val="20000"/>
              </a:spcBef>
              <a:buFont typeface="Wingdings" panose="05000000000000000000" pitchFamily="2" charset="2"/>
              <a:buNone/>
              <a:defRPr/>
            </a:pPr>
            <a:r>
              <a:rPr lang="zh-CN" altLang="en-US" sz="2800" kern="0" dirty="0">
                <a:latin typeface="黑体" panose="02010609060101010101" pitchFamily="2" charset="-122"/>
                <a:ea typeface="黑体" panose="02010609060101010101" pitchFamily="2" charset="-122"/>
              </a:rPr>
              <a:t>  </a:t>
            </a:r>
            <a:r>
              <a:rPr lang="zh-CN" altLang="en-US" sz="2800" kern="0" dirty="0" smtClean="0">
                <a:latin typeface="黑体" panose="02010609060101010101" pitchFamily="2" charset="-122"/>
                <a:ea typeface="黑体" panose="02010609060101010101" pitchFamily="2" charset="-122"/>
              </a:rPr>
              <a:t>  </a:t>
            </a:r>
            <a:r>
              <a:rPr lang="en-US" altLang="zh-CN" sz="2800" kern="0" dirty="0" smtClean="0">
                <a:latin typeface="黑体" panose="02010609060101010101" pitchFamily="2" charset="-122"/>
                <a:ea typeface="黑体" panose="02010609060101010101" pitchFamily="2" charset="-122"/>
              </a:rPr>
              <a:t>http</a:t>
            </a:r>
            <a:r>
              <a:rPr lang="zh-CN" altLang="en-US" sz="2800" kern="0" dirty="0">
                <a:latin typeface="黑体" panose="02010609060101010101" pitchFamily="2" charset="-122"/>
                <a:ea typeface="黑体" panose="02010609060101010101" pitchFamily="2" charset="-122"/>
              </a:rPr>
              <a:t>：</a:t>
            </a:r>
            <a:r>
              <a:rPr lang="en-US" altLang="zh-CN" sz="2800" kern="0" dirty="0">
                <a:latin typeface="黑体" panose="02010609060101010101" pitchFamily="2" charset="-122"/>
                <a:ea typeface="黑体" panose="02010609060101010101" pitchFamily="2" charset="-122"/>
              </a:rPr>
              <a:t>//</a:t>
            </a:r>
            <a:r>
              <a:rPr lang="en-US" altLang="zh-CN" sz="2800" kern="0" dirty="0" err="1">
                <a:latin typeface="黑体" panose="02010609060101010101" pitchFamily="2" charset="-122"/>
                <a:ea typeface="黑体" panose="02010609060101010101" pitchFamily="2" charset="-122"/>
              </a:rPr>
              <a:t>www.ncbi.nlm.nih.gov/pubmed</a:t>
            </a:r>
            <a:endParaRPr lang="en-US" altLang="zh-CN" sz="2800" kern="0" dirty="0">
              <a:latin typeface="黑体" panose="02010609060101010101" pitchFamily="2" charset="-122"/>
              <a:ea typeface="黑体" panose="02010609060101010101" pitchFamily="2" charset="-122"/>
            </a:endParaRPr>
          </a:p>
          <a:p>
            <a:pPr marL="342900" indent="-342900" eaLnBrk="0" hangingPunct="0">
              <a:spcBef>
                <a:spcPct val="20000"/>
              </a:spcBef>
              <a:buFont typeface="Wingdings" panose="05000000000000000000" pitchFamily="2" charset="2"/>
              <a:buNone/>
              <a:defRPr/>
            </a:pPr>
            <a:r>
              <a:rPr lang="zh-CN" altLang="en-US" sz="2800" kern="0" dirty="0">
                <a:latin typeface="黑体" panose="02010609060101010101" pitchFamily="2" charset="-122"/>
                <a:ea typeface="黑体" panose="02010609060101010101" pitchFamily="2" charset="-122"/>
              </a:rPr>
              <a:t>简易网址：</a:t>
            </a:r>
            <a:endParaRPr lang="zh-CN" altLang="en-US" sz="2800" kern="0" dirty="0">
              <a:latin typeface="黑体" panose="02010609060101010101" pitchFamily="2" charset="-122"/>
              <a:ea typeface="黑体" panose="02010609060101010101" pitchFamily="2" charset="-122"/>
            </a:endParaRPr>
          </a:p>
          <a:p>
            <a:pPr marL="342900" indent="-342900" eaLnBrk="0" hangingPunct="0">
              <a:spcBef>
                <a:spcPct val="20000"/>
              </a:spcBef>
              <a:buFont typeface="Wingdings" panose="05000000000000000000" pitchFamily="2" charset="2"/>
              <a:buNone/>
              <a:defRPr/>
            </a:pPr>
            <a:r>
              <a:rPr lang="zh-CN" altLang="en-US" sz="2800" kern="0" dirty="0">
                <a:latin typeface="黑体" panose="02010609060101010101" pitchFamily="2" charset="-122"/>
                <a:ea typeface="黑体" panose="02010609060101010101" pitchFamily="2" charset="-122"/>
              </a:rPr>
              <a:t>  </a:t>
            </a:r>
            <a:r>
              <a:rPr lang="zh-CN" altLang="en-US" sz="2800" kern="0" dirty="0" smtClean="0">
                <a:latin typeface="黑体" panose="02010609060101010101" pitchFamily="2" charset="-122"/>
                <a:ea typeface="黑体" panose="02010609060101010101" pitchFamily="2" charset="-122"/>
              </a:rPr>
              <a:t>  </a:t>
            </a:r>
            <a:r>
              <a:rPr lang="en-US" altLang="zh-CN" sz="2800" kern="0" dirty="0" smtClean="0">
                <a:latin typeface="黑体" panose="02010609060101010101" pitchFamily="2" charset="-122"/>
                <a:ea typeface="黑体" panose="02010609060101010101" pitchFamily="2" charset="-122"/>
              </a:rPr>
              <a:t>http</a:t>
            </a:r>
            <a:r>
              <a:rPr lang="en-US" altLang="zh-CN" sz="2800" kern="0" dirty="0">
                <a:latin typeface="黑体" panose="02010609060101010101" pitchFamily="2" charset="-122"/>
                <a:ea typeface="黑体" panose="02010609060101010101" pitchFamily="2" charset="-122"/>
              </a:rPr>
              <a:t>://www.pubmed.com</a:t>
            </a:r>
            <a:endParaRPr lang="en-US" altLang="zh-CN" sz="2800" kern="0" dirty="0">
              <a:latin typeface="黑体" panose="02010609060101010101" pitchFamily="2" charset="-122"/>
              <a:ea typeface="黑体" panose="02010609060101010101" pitchFamily="2" charset="-122"/>
            </a:endParaRPr>
          </a:p>
          <a:p>
            <a:pPr marL="0" indent="0" eaLnBrk="0" hangingPunct="0">
              <a:spcBef>
                <a:spcPct val="20000"/>
              </a:spcBef>
              <a:buFont typeface="Wingdings" panose="05000000000000000000" pitchFamily="2" charset="2"/>
              <a:buNone/>
              <a:defRPr/>
            </a:pPr>
            <a:endParaRPr lang="zh-CN" altLang="en-US" sz="2000" kern="0" dirty="0">
              <a:latin typeface="+mn-lt"/>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up)">
                                      <p:cBhvr>
                                        <p:cTn id="7" dur="500"/>
                                        <p:tgtEl>
                                          <p:spTgt spid="3">
                                            <p:txEl>
                                              <p:pRg st="1" end="1"/>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wipe(up)">
                                      <p:cBhvr>
                                        <p:cTn id="11" dur="500"/>
                                        <p:tgtEl>
                                          <p:spTgt spid="3">
                                            <p:txEl>
                                              <p:pRg st="2" end="2"/>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ipe(up)">
                                      <p:cBhvr>
                                        <p:cTn id="15" dur="500"/>
                                        <p:tgtEl>
                                          <p:spTgt spid="3">
                                            <p:txEl>
                                              <p:pRg st="3" end="3"/>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up)">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914400" y="1196752"/>
            <a:ext cx="8229600" cy="746001"/>
          </a:xfrm>
          <a:prstGeom prst="rect">
            <a:avLst/>
          </a:prstGeom>
        </p:spPr>
        <p:txBody>
          <a:bodyPr/>
          <a:lstStyle/>
          <a:p>
            <a:pPr eaLnBrk="0" hangingPunct="0">
              <a:defRPr/>
            </a:pPr>
            <a:r>
              <a:rPr lang="zh-CN" altLang="en-US" sz="3600" b="1" dirty="0">
                <a:latin typeface="黑体" panose="02010609060101010101" pitchFamily="2" charset="-122"/>
                <a:ea typeface="黑体" panose="02010609060101010101" pitchFamily="2" charset="-122"/>
              </a:rPr>
              <a:t>一、概述</a:t>
            </a:r>
            <a:endParaRPr lang="zh-CN" altLang="en-US" sz="3600" b="1" dirty="0">
              <a:latin typeface="黑体" panose="02010609060101010101" pitchFamily="2" charset="-122"/>
              <a:ea typeface="黑体" panose="02010609060101010101" pitchFamily="2" charset="-122"/>
            </a:endParaRPr>
          </a:p>
        </p:txBody>
      </p:sp>
      <p:sp>
        <p:nvSpPr>
          <p:cNvPr id="4" name="内容占位符 3"/>
          <p:cNvSpPr txBox="1"/>
          <p:nvPr/>
        </p:nvSpPr>
        <p:spPr bwMode="auto">
          <a:xfrm>
            <a:off x="683568" y="1988840"/>
            <a:ext cx="5256584" cy="584775"/>
          </a:xfrm>
          <a:prstGeom prst="rect">
            <a:avLst/>
          </a:prstGeom>
          <a:noFill/>
          <a:ln w="57150" cap="flat" cmpd="sng" algn="ctr">
            <a:solidFill>
              <a:schemeClr val="accent3">
                <a:shade val="50000"/>
              </a:schemeClr>
            </a:solidFill>
            <a:prstDash val="solid"/>
            <a:miter lim="800000"/>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marL="342900" indent="-342900" eaLnBrk="0" fontAlgn="auto" hangingPunct="0">
              <a:spcBef>
                <a:spcPts val="0"/>
              </a:spcBef>
              <a:spcAft>
                <a:spcPts val="0"/>
              </a:spcAft>
              <a:buFont typeface="Arial" panose="020B0604020202020204" pitchFamily="34" charset="0"/>
              <a:buNone/>
              <a:defRPr/>
            </a:pPr>
            <a:r>
              <a:rPr lang="en-US" altLang="zh-CN" sz="3200" b="1" dirty="0" smtClean="0">
                <a:solidFill>
                  <a:srgbClr val="0000FF"/>
                </a:solidFill>
                <a:latin typeface="黑体" panose="02010609060101010101" pitchFamily="2" charset="-122"/>
              </a:rPr>
              <a:t>1879</a:t>
            </a:r>
            <a:r>
              <a:rPr lang="zh-CN" altLang="en-US" sz="3200" b="1" dirty="0" smtClean="0">
                <a:solidFill>
                  <a:srgbClr val="0000FF"/>
                </a:solidFill>
                <a:latin typeface="黑体" panose="02010609060101010101" pitchFamily="2" charset="-122"/>
              </a:rPr>
              <a:t>年，</a:t>
            </a:r>
            <a:r>
              <a:rPr lang="en-US" altLang="zh-CN" sz="3200" b="1" dirty="0" smtClean="0">
                <a:solidFill>
                  <a:srgbClr val="0000FF"/>
                </a:solidFill>
                <a:latin typeface="黑体" panose="02010609060101010101" pitchFamily="2" charset="-122"/>
              </a:rPr>
              <a:t>《</a:t>
            </a:r>
            <a:r>
              <a:rPr lang="zh-CN" altLang="en-US" sz="3200" b="1" dirty="0" smtClean="0">
                <a:solidFill>
                  <a:srgbClr val="0000FF"/>
                </a:solidFill>
                <a:latin typeface="黑体" panose="02010609060101010101" pitchFamily="2" charset="-122"/>
              </a:rPr>
              <a:t>医学索引</a:t>
            </a:r>
            <a:r>
              <a:rPr lang="en-US" altLang="zh-CN" sz="3200" b="1" dirty="0" smtClean="0">
                <a:solidFill>
                  <a:srgbClr val="0000FF"/>
                </a:solidFill>
                <a:latin typeface="黑体" panose="02010609060101010101" pitchFamily="2" charset="-122"/>
              </a:rPr>
              <a:t>》IM</a:t>
            </a:r>
            <a:endParaRPr lang="zh-CN" altLang="en-US" sz="3200" b="1" dirty="0">
              <a:solidFill>
                <a:srgbClr val="0000FF"/>
              </a:solidFill>
              <a:latin typeface="黑体" panose="02010609060101010101" pitchFamily="2" charset="-122"/>
            </a:endParaRPr>
          </a:p>
        </p:txBody>
      </p:sp>
      <p:sp>
        <p:nvSpPr>
          <p:cNvPr id="5" name="内容占位符 3"/>
          <p:cNvSpPr txBox="1"/>
          <p:nvPr/>
        </p:nvSpPr>
        <p:spPr bwMode="auto">
          <a:xfrm>
            <a:off x="683568" y="3933056"/>
            <a:ext cx="5256584" cy="584775"/>
          </a:xfrm>
          <a:prstGeom prst="rect">
            <a:avLst/>
          </a:prstGeom>
          <a:noFill/>
          <a:ln w="57150" cap="flat" cmpd="sng" algn="ctr">
            <a:solidFill>
              <a:schemeClr val="accent3">
                <a:shade val="50000"/>
              </a:schemeClr>
            </a:solidFill>
            <a:prstDash val="solid"/>
            <a:miter lim="800000"/>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marL="342900" indent="-342900" eaLnBrk="0" fontAlgn="auto" hangingPunct="0">
              <a:spcBef>
                <a:spcPts val="0"/>
              </a:spcBef>
              <a:spcAft>
                <a:spcPts val="0"/>
              </a:spcAft>
              <a:defRPr/>
            </a:pPr>
            <a:r>
              <a:rPr lang="en-US" altLang="zh-CN" sz="3200" b="1" dirty="0">
                <a:solidFill>
                  <a:srgbClr val="0000FF"/>
                </a:solidFill>
                <a:latin typeface="黑体" panose="02010609060101010101" pitchFamily="2" charset="-122"/>
              </a:rPr>
              <a:t>1971</a:t>
            </a:r>
            <a:r>
              <a:rPr lang="zh-CN" altLang="en-US" sz="3200" b="1" dirty="0">
                <a:solidFill>
                  <a:srgbClr val="0000FF"/>
                </a:solidFill>
                <a:latin typeface="黑体" panose="02010609060101010101" pitchFamily="2" charset="-122"/>
              </a:rPr>
              <a:t>年，</a:t>
            </a:r>
            <a:r>
              <a:rPr lang="en-US" altLang="zh-CN" sz="3200" b="1" dirty="0">
                <a:solidFill>
                  <a:srgbClr val="0000FF"/>
                </a:solidFill>
                <a:latin typeface="黑体" panose="02010609060101010101" pitchFamily="2" charset="-122"/>
              </a:rPr>
              <a:t>MEDLINE</a:t>
            </a:r>
            <a:endParaRPr lang="zh-CN" altLang="en-US" sz="3200" b="1" dirty="0">
              <a:solidFill>
                <a:srgbClr val="0000FF"/>
              </a:solidFill>
              <a:latin typeface="黑体" panose="02010609060101010101" pitchFamily="2" charset="-122"/>
            </a:endParaRPr>
          </a:p>
        </p:txBody>
      </p:sp>
      <p:sp>
        <p:nvSpPr>
          <p:cNvPr id="6" name="内容占位符 3"/>
          <p:cNvSpPr txBox="1"/>
          <p:nvPr/>
        </p:nvSpPr>
        <p:spPr bwMode="auto">
          <a:xfrm>
            <a:off x="683568" y="4869160"/>
            <a:ext cx="5256584" cy="584775"/>
          </a:xfrm>
          <a:prstGeom prst="rect">
            <a:avLst/>
          </a:prstGeom>
          <a:noFill/>
          <a:ln w="57150" cap="flat" cmpd="sng" algn="ctr">
            <a:solidFill>
              <a:schemeClr val="accent3">
                <a:shade val="50000"/>
              </a:schemeClr>
            </a:solidFill>
            <a:prstDash val="solid"/>
            <a:miter lim="800000"/>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marL="342900" indent="-342900" eaLnBrk="0" fontAlgn="auto" hangingPunct="0">
              <a:spcBef>
                <a:spcPts val="0"/>
              </a:spcBef>
              <a:spcAft>
                <a:spcPts val="0"/>
              </a:spcAft>
              <a:defRPr/>
            </a:pPr>
            <a:r>
              <a:rPr lang="en-US" altLang="zh-CN" sz="3200" b="1" dirty="0">
                <a:solidFill>
                  <a:srgbClr val="0000FF"/>
                </a:solidFill>
                <a:latin typeface="黑体" panose="02010609060101010101" pitchFamily="2" charset="-122"/>
              </a:rPr>
              <a:t>1983</a:t>
            </a:r>
            <a:r>
              <a:rPr lang="zh-CN" altLang="en-US" sz="3200" b="1" dirty="0">
                <a:solidFill>
                  <a:srgbClr val="0000FF"/>
                </a:solidFill>
                <a:latin typeface="黑体" panose="02010609060101010101" pitchFamily="2" charset="-122"/>
              </a:rPr>
              <a:t>年，</a:t>
            </a:r>
            <a:r>
              <a:rPr lang="en-US" altLang="zh-CN" sz="3200" b="1" dirty="0">
                <a:solidFill>
                  <a:srgbClr val="0000FF"/>
                </a:solidFill>
                <a:latin typeface="黑体" panose="02010609060101010101" pitchFamily="2" charset="-122"/>
              </a:rPr>
              <a:t>MEDLINE</a:t>
            </a:r>
            <a:endParaRPr lang="zh-CN" altLang="en-US" sz="3200" b="1" dirty="0">
              <a:solidFill>
                <a:srgbClr val="0000FF"/>
              </a:solidFill>
              <a:latin typeface="黑体" panose="02010609060101010101" pitchFamily="2" charset="-122"/>
            </a:endParaRPr>
          </a:p>
        </p:txBody>
      </p:sp>
      <p:sp>
        <p:nvSpPr>
          <p:cNvPr id="7" name="内容占位符 3"/>
          <p:cNvSpPr txBox="1"/>
          <p:nvPr/>
        </p:nvSpPr>
        <p:spPr bwMode="auto">
          <a:xfrm>
            <a:off x="683568" y="5733256"/>
            <a:ext cx="5328592" cy="584775"/>
          </a:xfrm>
          <a:prstGeom prst="rect">
            <a:avLst/>
          </a:prstGeom>
          <a:noFill/>
          <a:ln w="57150" cap="flat" cmpd="sng" algn="ctr">
            <a:solidFill>
              <a:schemeClr val="accent3">
                <a:shade val="50000"/>
              </a:schemeClr>
            </a:solidFill>
            <a:prstDash val="solid"/>
            <a:miter lim="800000"/>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marL="342900" indent="-342900" eaLnBrk="0" fontAlgn="auto" hangingPunct="0">
              <a:spcBef>
                <a:spcPts val="0"/>
              </a:spcBef>
              <a:spcAft>
                <a:spcPts val="0"/>
              </a:spcAft>
              <a:defRPr/>
            </a:pPr>
            <a:r>
              <a:rPr lang="en-US" altLang="zh-CN" sz="3200" b="1" dirty="0">
                <a:solidFill>
                  <a:srgbClr val="0000FF"/>
                </a:solidFill>
                <a:latin typeface="黑体" panose="02010609060101010101" pitchFamily="2" charset="-122"/>
              </a:rPr>
              <a:t>1997</a:t>
            </a:r>
            <a:r>
              <a:rPr lang="zh-CN" altLang="en-US" sz="3200" b="1" dirty="0">
                <a:solidFill>
                  <a:srgbClr val="0000FF"/>
                </a:solidFill>
                <a:latin typeface="黑体" panose="02010609060101010101" pitchFamily="2" charset="-122"/>
              </a:rPr>
              <a:t>年，</a:t>
            </a:r>
            <a:r>
              <a:rPr lang="en-US" altLang="zh-CN" sz="3200" b="1" dirty="0" err="1">
                <a:solidFill>
                  <a:srgbClr val="0000FF"/>
                </a:solidFill>
                <a:latin typeface="黑体" panose="02010609060101010101" pitchFamily="2" charset="-122"/>
              </a:rPr>
              <a:t>PubMed</a:t>
            </a:r>
            <a:endParaRPr lang="zh-CN" altLang="en-US" sz="3200" b="1" dirty="0">
              <a:solidFill>
                <a:srgbClr val="0000FF"/>
              </a:solidFill>
              <a:latin typeface="黑体" panose="02010609060101010101" pitchFamily="2" charset="-122"/>
            </a:endParaRPr>
          </a:p>
        </p:txBody>
      </p:sp>
      <p:sp>
        <p:nvSpPr>
          <p:cNvPr id="8" name="Text Box 10"/>
          <p:cNvSpPr txBox="1">
            <a:spLocks noChangeArrowheads="1"/>
          </p:cNvSpPr>
          <p:nvPr/>
        </p:nvSpPr>
        <p:spPr bwMode="auto">
          <a:xfrm>
            <a:off x="6804248" y="1988840"/>
            <a:ext cx="1285875" cy="584775"/>
          </a:xfrm>
          <a:prstGeom prst="rect">
            <a:avLst/>
          </a:prstGeom>
          <a:noFill/>
          <a:ln w="9525" algn="ctr">
            <a:noFill/>
            <a:miter lim="800000"/>
          </a:ln>
        </p:spPr>
        <p:txBody>
          <a:bodyPr>
            <a:spAutoFit/>
          </a:bodyPr>
          <a:lstStyle/>
          <a:p>
            <a:r>
              <a:rPr kumimoji="1" lang="zh-CN" altLang="en-US" sz="3200" b="1" dirty="0">
                <a:latin typeface="黑体" panose="02010609060101010101" pitchFamily="2" charset="-122"/>
                <a:ea typeface="黑体" panose="02010609060101010101" pitchFamily="2" charset="-122"/>
              </a:rPr>
              <a:t>手工</a:t>
            </a:r>
            <a:endParaRPr kumimoji="1" lang="zh-CN" altLang="en-US" sz="3200" b="1" dirty="0">
              <a:latin typeface="黑体" panose="02010609060101010101" pitchFamily="2" charset="-122"/>
              <a:ea typeface="黑体" panose="02010609060101010101" pitchFamily="2" charset="-122"/>
            </a:endParaRPr>
          </a:p>
        </p:txBody>
      </p:sp>
      <p:sp>
        <p:nvSpPr>
          <p:cNvPr id="9" name="Text Box 10"/>
          <p:cNvSpPr txBox="1">
            <a:spLocks noChangeArrowheads="1"/>
          </p:cNvSpPr>
          <p:nvPr/>
        </p:nvSpPr>
        <p:spPr bwMode="auto">
          <a:xfrm>
            <a:off x="6804248" y="2924944"/>
            <a:ext cx="1714500" cy="584775"/>
          </a:xfrm>
          <a:prstGeom prst="rect">
            <a:avLst/>
          </a:prstGeom>
          <a:noFill/>
          <a:ln w="9525" algn="ctr">
            <a:noFill/>
            <a:miter lim="800000"/>
          </a:ln>
        </p:spPr>
        <p:txBody>
          <a:bodyPr>
            <a:spAutoFit/>
          </a:bodyPr>
          <a:lstStyle/>
          <a:p>
            <a:r>
              <a:rPr kumimoji="1" lang="zh-CN" altLang="en-US" sz="3200" b="1" dirty="0">
                <a:latin typeface="黑体" panose="02010609060101010101" pitchFamily="2" charset="-122"/>
                <a:ea typeface="黑体" panose="02010609060101010101" pitchFamily="2" charset="-122"/>
              </a:rPr>
              <a:t>计算机</a:t>
            </a:r>
            <a:endParaRPr kumimoji="1" lang="zh-CN" altLang="en-US" sz="3200" b="1" dirty="0">
              <a:latin typeface="黑体" panose="02010609060101010101" pitchFamily="2" charset="-122"/>
              <a:ea typeface="黑体" panose="02010609060101010101" pitchFamily="2" charset="-122"/>
            </a:endParaRPr>
          </a:p>
        </p:txBody>
      </p:sp>
      <p:sp>
        <p:nvSpPr>
          <p:cNvPr id="10" name="Text Box 10"/>
          <p:cNvSpPr txBox="1">
            <a:spLocks noChangeArrowheads="1"/>
          </p:cNvSpPr>
          <p:nvPr/>
        </p:nvSpPr>
        <p:spPr bwMode="auto">
          <a:xfrm>
            <a:off x="6876256" y="3933056"/>
            <a:ext cx="1357313" cy="584775"/>
          </a:xfrm>
          <a:prstGeom prst="rect">
            <a:avLst/>
          </a:prstGeom>
          <a:noFill/>
          <a:ln w="9525" algn="ctr">
            <a:noFill/>
            <a:miter lim="800000"/>
          </a:ln>
        </p:spPr>
        <p:txBody>
          <a:bodyPr>
            <a:spAutoFit/>
          </a:bodyPr>
          <a:lstStyle/>
          <a:p>
            <a:r>
              <a:rPr kumimoji="1" lang="zh-CN" altLang="en-US" sz="3200" b="1" dirty="0">
                <a:latin typeface="黑体" panose="02010609060101010101" pitchFamily="2" charset="-122"/>
                <a:ea typeface="黑体" panose="02010609060101010101" pitchFamily="2" charset="-122"/>
              </a:rPr>
              <a:t>联机</a:t>
            </a:r>
            <a:endParaRPr kumimoji="1" lang="zh-CN" altLang="en-US" sz="3200" b="1" dirty="0">
              <a:latin typeface="黑体" panose="02010609060101010101" pitchFamily="2" charset="-122"/>
              <a:ea typeface="黑体" panose="02010609060101010101" pitchFamily="2" charset="-122"/>
            </a:endParaRPr>
          </a:p>
        </p:txBody>
      </p:sp>
      <p:sp>
        <p:nvSpPr>
          <p:cNvPr id="11" name="Text Box 10"/>
          <p:cNvSpPr txBox="1">
            <a:spLocks noChangeArrowheads="1"/>
          </p:cNvSpPr>
          <p:nvPr/>
        </p:nvSpPr>
        <p:spPr bwMode="auto">
          <a:xfrm>
            <a:off x="6876256" y="4869160"/>
            <a:ext cx="1357312" cy="584775"/>
          </a:xfrm>
          <a:prstGeom prst="rect">
            <a:avLst/>
          </a:prstGeom>
          <a:noFill/>
          <a:ln w="9525" algn="ctr">
            <a:noFill/>
            <a:miter lim="800000"/>
          </a:ln>
        </p:spPr>
        <p:txBody>
          <a:bodyPr>
            <a:spAutoFit/>
          </a:bodyPr>
          <a:lstStyle/>
          <a:p>
            <a:r>
              <a:rPr kumimoji="1" lang="zh-CN" altLang="en-US" sz="3200" b="1" dirty="0">
                <a:latin typeface="黑体" panose="02010609060101010101" pitchFamily="2" charset="-122"/>
                <a:ea typeface="黑体" panose="02010609060101010101" pitchFamily="2" charset="-122"/>
              </a:rPr>
              <a:t>光盘</a:t>
            </a:r>
            <a:endParaRPr kumimoji="1" lang="zh-CN" altLang="en-US" sz="3200" b="1" dirty="0">
              <a:latin typeface="黑体" panose="02010609060101010101" pitchFamily="2" charset="-122"/>
              <a:ea typeface="黑体" panose="02010609060101010101" pitchFamily="2" charset="-122"/>
            </a:endParaRPr>
          </a:p>
        </p:txBody>
      </p:sp>
      <p:sp>
        <p:nvSpPr>
          <p:cNvPr id="12" name="Text Box 10"/>
          <p:cNvSpPr txBox="1">
            <a:spLocks noChangeArrowheads="1"/>
          </p:cNvSpPr>
          <p:nvPr/>
        </p:nvSpPr>
        <p:spPr bwMode="auto">
          <a:xfrm>
            <a:off x="6876256" y="5733256"/>
            <a:ext cx="2071687" cy="584775"/>
          </a:xfrm>
          <a:prstGeom prst="rect">
            <a:avLst/>
          </a:prstGeom>
          <a:noFill/>
          <a:ln w="9525" algn="ctr">
            <a:noFill/>
            <a:miter lim="800000"/>
          </a:ln>
        </p:spPr>
        <p:txBody>
          <a:bodyPr wrap="square">
            <a:spAutoFit/>
          </a:bodyPr>
          <a:lstStyle/>
          <a:p>
            <a:r>
              <a:rPr kumimoji="1" lang="zh-CN" altLang="en-US" sz="3200" b="1" dirty="0">
                <a:latin typeface="黑体" panose="02010609060101010101" pitchFamily="2" charset="-122"/>
                <a:ea typeface="黑体" panose="02010609060101010101" pitchFamily="2" charset="-122"/>
              </a:rPr>
              <a:t>互联网</a:t>
            </a:r>
            <a:endParaRPr kumimoji="1" lang="zh-CN" altLang="en-US" sz="3200" b="1" dirty="0">
              <a:latin typeface="黑体" panose="02010609060101010101" pitchFamily="2" charset="-122"/>
              <a:ea typeface="黑体" panose="02010609060101010101" pitchFamily="2" charset="-122"/>
            </a:endParaRPr>
          </a:p>
        </p:txBody>
      </p:sp>
      <p:sp>
        <p:nvSpPr>
          <p:cNvPr id="14" name="内容占位符 3"/>
          <p:cNvSpPr txBox="1"/>
          <p:nvPr/>
        </p:nvSpPr>
        <p:spPr bwMode="auto">
          <a:xfrm>
            <a:off x="683568" y="2924944"/>
            <a:ext cx="5256584" cy="584775"/>
          </a:xfrm>
          <a:prstGeom prst="rect">
            <a:avLst/>
          </a:prstGeom>
          <a:noFill/>
          <a:ln w="57150" cap="flat" cmpd="sng" algn="ctr">
            <a:solidFill>
              <a:schemeClr val="accent3">
                <a:shade val="50000"/>
              </a:schemeClr>
            </a:solidFill>
            <a:prstDash val="solid"/>
            <a:miter lim="800000"/>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marL="342900" indent="-342900" eaLnBrk="0" fontAlgn="auto" hangingPunct="0">
              <a:spcBef>
                <a:spcPts val="0"/>
              </a:spcBef>
              <a:spcAft>
                <a:spcPts val="0"/>
              </a:spcAft>
              <a:buFont typeface="Arial" panose="020B0604020202020204" pitchFamily="34" charset="0"/>
              <a:buNone/>
              <a:defRPr/>
            </a:pPr>
            <a:r>
              <a:rPr lang="en-US" altLang="zh-CN" sz="3200" b="1" dirty="0">
                <a:solidFill>
                  <a:srgbClr val="0000FF"/>
                </a:solidFill>
                <a:latin typeface="黑体" panose="02010609060101010101" pitchFamily="2" charset="-122"/>
              </a:rPr>
              <a:t>1964</a:t>
            </a:r>
            <a:r>
              <a:rPr lang="zh-CN" altLang="en-US" sz="3200" b="1" dirty="0">
                <a:solidFill>
                  <a:srgbClr val="0000FF"/>
                </a:solidFill>
                <a:latin typeface="黑体" panose="02010609060101010101" pitchFamily="2" charset="-122"/>
              </a:rPr>
              <a:t>年，</a:t>
            </a:r>
            <a:r>
              <a:rPr lang="en-US" altLang="zh-CN" sz="3200" b="1" dirty="0">
                <a:solidFill>
                  <a:srgbClr val="0000FF"/>
                </a:solidFill>
                <a:latin typeface="黑体" panose="02010609060101010101" pitchFamily="2" charset="-122"/>
              </a:rPr>
              <a:t>MEDLARS</a:t>
            </a:r>
            <a:endParaRPr lang="zh-CN" altLang="en-US" sz="3200" b="1" dirty="0">
              <a:solidFill>
                <a:srgbClr val="0000FF"/>
              </a:solidFill>
              <a:latin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par>
                          <p:cTn id="28" fill="hold">
                            <p:stCondLst>
                              <p:cond delay="500"/>
                            </p:stCondLst>
                            <p:childTnLst>
                              <p:par>
                                <p:cTn id="29" presetID="5" presetClass="entr" presetSubtype="10"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checkerboard(across)">
                                      <p:cBhvr>
                                        <p:cTn id="31" dur="1000"/>
                                        <p:tgtEl>
                                          <p:spTgt spid="8"/>
                                        </p:tgtEl>
                                      </p:cBhvr>
                                    </p:animEffect>
                                  </p:childTnLst>
                                </p:cTn>
                              </p:par>
                            </p:childTnLst>
                          </p:cTn>
                        </p:par>
                        <p:par>
                          <p:cTn id="32" fill="hold">
                            <p:stCondLst>
                              <p:cond delay="1500"/>
                            </p:stCondLst>
                            <p:childTnLst>
                              <p:par>
                                <p:cTn id="33" presetID="5" presetClass="entr" presetSubtype="1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checkerboard(across)">
                                      <p:cBhvr>
                                        <p:cTn id="35" dur="1000"/>
                                        <p:tgtEl>
                                          <p:spTgt spid="9"/>
                                        </p:tgtEl>
                                      </p:cBhvr>
                                    </p:animEffect>
                                  </p:childTnLst>
                                </p:cTn>
                              </p:par>
                            </p:childTnLst>
                          </p:cTn>
                        </p:par>
                        <p:par>
                          <p:cTn id="36" fill="hold">
                            <p:stCondLst>
                              <p:cond delay="2500"/>
                            </p:stCondLst>
                            <p:childTnLst>
                              <p:par>
                                <p:cTn id="37" presetID="5" presetClass="entr" presetSubtype="10"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checkerboard(across)">
                                      <p:cBhvr>
                                        <p:cTn id="39" dur="1000"/>
                                        <p:tgtEl>
                                          <p:spTgt spid="10"/>
                                        </p:tgtEl>
                                      </p:cBhvr>
                                    </p:animEffect>
                                  </p:childTnLst>
                                </p:cTn>
                              </p:par>
                            </p:childTnLst>
                          </p:cTn>
                        </p:par>
                        <p:par>
                          <p:cTn id="40" fill="hold">
                            <p:stCondLst>
                              <p:cond delay="3500"/>
                            </p:stCondLst>
                            <p:childTnLst>
                              <p:par>
                                <p:cTn id="41" presetID="5" presetClass="entr" presetSubtype="10"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checkerboard(across)">
                                      <p:cBhvr>
                                        <p:cTn id="43" dur="1000"/>
                                        <p:tgtEl>
                                          <p:spTgt spid="11"/>
                                        </p:tgtEl>
                                      </p:cBhvr>
                                    </p:animEffect>
                                  </p:childTnLst>
                                </p:cTn>
                              </p:par>
                            </p:childTnLst>
                          </p:cTn>
                        </p:par>
                        <p:par>
                          <p:cTn id="44" fill="hold">
                            <p:stCondLst>
                              <p:cond delay="4500"/>
                            </p:stCondLst>
                            <p:childTnLst>
                              <p:par>
                                <p:cTn id="45" presetID="5" presetClass="entr" presetSubtype="10"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checkerboard(across)">
                                      <p:cBhvr>
                                        <p:cTn id="4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2" grpId="0"/>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914400" y="1268760"/>
            <a:ext cx="8229600" cy="962025"/>
          </a:xfrm>
          <a:prstGeom prst="rect">
            <a:avLst/>
          </a:prstGeom>
        </p:spPr>
        <p:txBody>
          <a:bodyPr/>
          <a:lstStyle/>
          <a:p>
            <a:pPr eaLnBrk="0" hangingPunct="0">
              <a:defRPr/>
            </a:pPr>
            <a:r>
              <a:rPr lang="zh-CN" altLang="en-US" sz="3600" b="1" dirty="0">
                <a:latin typeface="黑体" panose="02010609060101010101" pitchFamily="2" charset="-122"/>
                <a:ea typeface="黑体" panose="02010609060101010101" pitchFamily="2" charset="-122"/>
              </a:rPr>
              <a:t>一、概述</a:t>
            </a:r>
            <a:endParaRPr lang="zh-CN" altLang="en-US" sz="3600" b="1" dirty="0">
              <a:latin typeface="黑体" panose="02010609060101010101" pitchFamily="2" charset="-122"/>
              <a:ea typeface="黑体" panose="02010609060101010101" pitchFamily="2" charset="-122"/>
            </a:endParaRPr>
          </a:p>
        </p:txBody>
      </p:sp>
      <p:sp>
        <p:nvSpPr>
          <p:cNvPr id="3" name="Rectangle 3"/>
          <p:cNvSpPr txBox="1">
            <a:spLocks noChangeArrowheads="1"/>
          </p:cNvSpPr>
          <p:nvPr/>
        </p:nvSpPr>
        <p:spPr>
          <a:xfrm>
            <a:off x="683568" y="1988840"/>
            <a:ext cx="8229600" cy="5024438"/>
          </a:xfrm>
          <a:prstGeom prst="rect">
            <a:avLst/>
          </a:prstGeom>
        </p:spPr>
        <p:txBody>
          <a:bodyPr/>
          <a:lstStyle/>
          <a:p>
            <a:pPr marL="342900" indent="-342900" eaLnBrk="0" hangingPunct="0">
              <a:spcBef>
                <a:spcPct val="20000"/>
              </a:spcBef>
              <a:buFont typeface="Wingdings" panose="05000000000000000000" pitchFamily="2" charset="2"/>
              <a:buNone/>
              <a:defRPr/>
            </a:pPr>
            <a:r>
              <a:rPr lang="zh-CN" altLang="en-US" sz="3200" b="1" kern="0" dirty="0" smtClean="0">
                <a:latin typeface="Times New Roman" panose="02020603050405020304" pitchFamily="18" charset="0"/>
                <a:ea typeface="黑体" panose="02010609060101010101" pitchFamily="2" charset="-122"/>
              </a:rPr>
              <a:t> （</a:t>
            </a:r>
            <a:r>
              <a:rPr lang="zh-CN" altLang="en-US" sz="3200" b="1" kern="0" dirty="0">
                <a:latin typeface="Times New Roman" panose="02020603050405020304" pitchFamily="18" charset="0"/>
                <a:ea typeface="黑体" panose="02010609060101010101" pitchFamily="2" charset="-122"/>
              </a:rPr>
              <a:t>二）数据来源</a:t>
            </a:r>
            <a:endParaRPr lang="en-US" altLang="zh-CN" sz="3200" b="1" kern="0" dirty="0">
              <a:latin typeface="Times New Roman" panose="02020603050405020304" pitchFamily="18" charset="0"/>
              <a:ea typeface="黑体" panose="02010609060101010101" pitchFamily="2" charset="-122"/>
            </a:endParaRPr>
          </a:p>
          <a:p>
            <a:pPr marL="342900" indent="-342900" eaLnBrk="0" hangingPunct="0">
              <a:lnSpc>
                <a:spcPct val="150000"/>
              </a:lnSpc>
              <a:spcBef>
                <a:spcPct val="20000"/>
              </a:spcBef>
              <a:defRPr/>
            </a:pPr>
            <a:r>
              <a:rPr lang="en-US" altLang="zh-CN" sz="2800" kern="0" dirty="0">
                <a:latin typeface="Times New Roman" panose="02020603050405020304" pitchFamily="18" charset="0"/>
                <a:ea typeface="黑体" panose="02010609060101010101" pitchFamily="2" charset="-122"/>
              </a:rPr>
              <a:t>   </a:t>
            </a:r>
            <a:r>
              <a:rPr lang="en-US" altLang="zh-CN" sz="2800" kern="0" dirty="0" smtClean="0">
                <a:latin typeface="Times New Roman" panose="02020603050405020304" pitchFamily="18" charset="0"/>
                <a:ea typeface="黑体" panose="02010609060101010101" pitchFamily="2" charset="-122"/>
              </a:rPr>
              <a:t>1.Medline</a:t>
            </a:r>
            <a:endParaRPr lang="zh-CN" altLang="en-US" sz="2800" kern="0" dirty="0">
              <a:latin typeface="Times New Roman" panose="02020603050405020304" pitchFamily="18" charset="0"/>
              <a:ea typeface="黑体" panose="02010609060101010101" pitchFamily="2" charset="-122"/>
            </a:endParaRPr>
          </a:p>
          <a:p>
            <a:pPr marL="342900" indent="-342900" eaLnBrk="0" hangingPunct="0">
              <a:lnSpc>
                <a:spcPct val="150000"/>
              </a:lnSpc>
              <a:spcBef>
                <a:spcPct val="20000"/>
              </a:spcBef>
              <a:buFont typeface="Wingdings" panose="05000000000000000000" pitchFamily="2" charset="2"/>
              <a:buNone/>
              <a:defRPr/>
            </a:pPr>
            <a:r>
              <a:rPr lang="en-US" altLang="zh-CN" sz="2800" kern="0" dirty="0">
                <a:latin typeface="Times New Roman" panose="02020603050405020304" pitchFamily="18" charset="0"/>
                <a:ea typeface="黑体" panose="02010609060101010101" pitchFamily="2" charset="-122"/>
              </a:rPr>
              <a:t>   2. </a:t>
            </a:r>
            <a:r>
              <a:rPr lang="en-US" altLang="zh-CN" sz="2800" kern="0" dirty="0" err="1" smtClean="0">
                <a:latin typeface="Times New Roman" panose="02020603050405020304" pitchFamily="18" charset="0"/>
                <a:ea typeface="黑体" panose="02010609060101010101" pitchFamily="2" charset="-122"/>
              </a:rPr>
              <a:t>PreMedline</a:t>
            </a:r>
            <a:endParaRPr lang="en-US" altLang="zh-CN" sz="2800" kern="0" dirty="0">
              <a:latin typeface="Times New Roman" panose="02020603050405020304" pitchFamily="18" charset="0"/>
              <a:ea typeface="黑体" panose="02010609060101010101" pitchFamily="2" charset="-122"/>
            </a:endParaRPr>
          </a:p>
          <a:p>
            <a:pPr marL="342900" indent="-342900" eaLnBrk="0" hangingPunct="0">
              <a:lnSpc>
                <a:spcPct val="150000"/>
              </a:lnSpc>
              <a:spcBef>
                <a:spcPct val="20000"/>
              </a:spcBef>
              <a:buFont typeface="Wingdings" panose="05000000000000000000" pitchFamily="2" charset="2"/>
              <a:buNone/>
              <a:defRPr/>
            </a:pPr>
            <a:r>
              <a:rPr lang="en-US" altLang="zh-CN" sz="2800" kern="0" dirty="0">
                <a:latin typeface="Times New Roman" panose="02020603050405020304" pitchFamily="18" charset="0"/>
                <a:ea typeface="黑体" panose="02010609060101010101" pitchFamily="2" charset="-122"/>
              </a:rPr>
              <a:t>   3. Publisher Supplied Citation</a:t>
            </a:r>
            <a:endParaRPr lang="en-US" altLang="zh-CN" sz="2800" kern="0" dirty="0">
              <a:latin typeface="Times New Roman" panose="02020603050405020304" pitchFamily="18" charset="0"/>
              <a:ea typeface="黑体" panose="02010609060101010101" pitchFamily="2" charset="-122"/>
            </a:endParaRPr>
          </a:p>
          <a:p>
            <a:pPr marL="342900" indent="-342900" eaLnBrk="0" hangingPunct="0">
              <a:lnSpc>
                <a:spcPct val="150000"/>
              </a:lnSpc>
              <a:spcBef>
                <a:spcPct val="20000"/>
              </a:spcBef>
              <a:buFont typeface="Wingdings" panose="05000000000000000000" pitchFamily="2" charset="2"/>
              <a:buNone/>
              <a:defRPr/>
            </a:pPr>
            <a:r>
              <a:rPr lang="en-US" altLang="zh-CN" sz="2800" kern="0" dirty="0">
                <a:latin typeface="Times New Roman" panose="02020603050405020304" pitchFamily="18" charset="0"/>
                <a:ea typeface="黑体" panose="02010609060101010101" pitchFamily="2" charset="-122"/>
              </a:rPr>
              <a:t>   4. </a:t>
            </a:r>
            <a:r>
              <a:rPr lang="en-US" altLang="zh-CN" sz="2800" kern="0" dirty="0" err="1" smtClean="0">
                <a:latin typeface="Times New Roman" panose="02020603050405020304" pitchFamily="18" charset="0"/>
                <a:ea typeface="黑体" panose="02010609060101010101" pitchFamily="2" charset="-122"/>
              </a:rPr>
              <a:t>OldMedline</a:t>
            </a:r>
            <a:endParaRPr lang="zh-CN" altLang="en-US" sz="2800" kern="0" dirty="0">
              <a:latin typeface="Times New Roman" panose="02020603050405020304" pitchFamily="18" charset="0"/>
              <a:ea typeface="黑体" panose="02010609060101010101" pitchFamily="2" charset="-122"/>
            </a:endParaRPr>
          </a:p>
          <a:p>
            <a:pPr marL="342900" indent="-342900" eaLnBrk="0" hangingPunct="0">
              <a:spcBef>
                <a:spcPct val="20000"/>
              </a:spcBef>
              <a:buFont typeface="Wingdings" panose="05000000000000000000" pitchFamily="2" charset="2"/>
              <a:buNone/>
              <a:defRPr/>
            </a:pPr>
            <a:endParaRPr lang="en-US" altLang="zh-CN" sz="2800" kern="0" dirty="0">
              <a:latin typeface="Times New Roman" panose="02020603050405020304" pitchFamily="18" charset="0"/>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500"/>
                                        <p:tgtEl>
                                          <p:spTgt spid="3">
                                            <p:txEl>
                                              <p:pRg st="1" end="1"/>
                                            </p:txEl>
                                          </p:spTgt>
                                        </p:tgtEl>
                                      </p:cBhvr>
                                    </p:animEffect>
                                  </p:childTnLst>
                                </p:cTn>
                              </p:par>
                              <p:par>
                                <p:cTn id="13" presetID="22" presetClass="entr" presetSubtype="1"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up)">
                                      <p:cBhvr>
                                        <p:cTn id="15" dur="500"/>
                                        <p:tgtEl>
                                          <p:spTgt spid="3">
                                            <p:txEl>
                                              <p:pRg st="2" end="2"/>
                                            </p:txEl>
                                          </p:spTgt>
                                        </p:tgtEl>
                                      </p:cBhvr>
                                    </p:animEffect>
                                  </p:childTnLst>
                                </p:cTn>
                              </p:par>
                              <p:par>
                                <p:cTn id="16" presetID="22" presetClass="entr" presetSubtype="1"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up)">
                                      <p:cBhvr>
                                        <p:cTn id="18" dur="500"/>
                                        <p:tgtEl>
                                          <p:spTgt spid="3">
                                            <p:txEl>
                                              <p:pRg st="3" end="3"/>
                                            </p:txEl>
                                          </p:spTgt>
                                        </p:tgtEl>
                                      </p:cBhvr>
                                    </p:animEffect>
                                  </p:childTnLst>
                                </p:cTn>
                              </p:par>
                              <p:par>
                                <p:cTn id="19" presetID="22" presetClass="entr" presetSubtype="1"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up)">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914400" y="1268760"/>
            <a:ext cx="8229600" cy="962025"/>
          </a:xfrm>
          <a:prstGeom prst="rect">
            <a:avLst/>
          </a:prstGeom>
        </p:spPr>
        <p:txBody>
          <a:bodyPr/>
          <a:lstStyle/>
          <a:p>
            <a:pPr eaLnBrk="0" hangingPunct="0">
              <a:defRPr/>
            </a:pPr>
            <a:r>
              <a:rPr lang="zh-CN" altLang="en-US" sz="3600" b="1" dirty="0">
                <a:latin typeface="黑体" panose="02010609060101010101" pitchFamily="2" charset="-122"/>
                <a:ea typeface="黑体" panose="02010609060101010101" pitchFamily="2" charset="-122"/>
              </a:rPr>
              <a:t>二、检索途径与检索方</a:t>
            </a:r>
            <a:r>
              <a:rPr lang="zh-CN" altLang="en-US" sz="3600" b="1" dirty="0" smtClean="0">
                <a:latin typeface="黑体" panose="02010609060101010101" pitchFamily="2" charset="-122"/>
                <a:ea typeface="黑体" panose="02010609060101010101" pitchFamily="2" charset="-122"/>
              </a:rPr>
              <a:t>法</a:t>
            </a:r>
            <a:r>
              <a:rPr lang="zh-CN" altLang="en-US" sz="3600" b="1" dirty="0" smtClean="0">
                <a:solidFill>
                  <a:srgbClr val="FF0000"/>
                </a:solidFill>
                <a:latin typeface="黑体" panose="02010609060101010101" pitchFamily="2" charset="-122"/>
                <a:ea typeface="黑体" panose="02010609060101010101" pitchFamily="2" charset="-122"/>
              </a:rPr>
              <a:t>★</a:t>
            </a:r>
            <a:endParaRPr lang="zh-CN" altLang="en-US" sz="3600" b="1" dirty="0">
              <a:solidFill>
                <a:srgbClr val="FF0000"/>
              </a:solidFill>
              <a:latin typeface="黑体" panose="02010609060101010101" pitchFamily="2" charset="-122"/>
              <a:ea typeface="黑体" panose="02010609060101010101" pitchFamily="2" charset="-122"/>
            </a:endParaRPr>
          </a:p>
        </p:txBody>
      </p:sp>
      <p:sp>
        <p:nvSpPr>
          <p:cNvPr id="3" name="内容占位符 2"/>
          <p:cNvSpPr txBox="1"/>
          <p:nvPr/>
        </p:nvSpPr>
        <p:spPr>
          <a:xfrm>
            <a:off x="827584" y="2060848"/>
            <a:ext cx="7642225" cy="5024438"/>
          </a:xfrm>
          <a:prstGeom prst="rect">
            <a:avLst/>
          </a:prstGeom>
        </p:spPr>
        <p:txBody>
          <a:bodyPr/>
          <a:lstStyle/>
          <a:p>
            <a:pPr marL="342900" indent="-342900" eaLnBrk="0" hangingPunct="0">
              <a:lnSpc>
                <a:spcPct val="150000"/>
              </a:lnSpc>
              <a:spcBef>
                <a:spcPct val="20000"/>
              </a:spcBef>
              <a:defRPr/>
            </a:pPr>
            <a:r>
              <a:rPr lang="zh-CN" altLang="en-US" sz="3200" b="1" kern="0" dirty="0">
                <a:latin typeface="+mn-lt"/>
                <a:ea typeface="黑体" panose="02010609060101010101" pitchFamily="2" charset="-122"/>
              </a:rPr>
              <a:t>（一）基本检索</a:t>
            </a:r>
            <a:endParaRPr lang="zh-CN" altLang="en-US" sz="3200" b="1" kern="0" dirty="0">
              <a:latin typeface="+mn-lt"/>
              <a:ea typeface="黑体" panose="02010609060101010101" pitchFamily="2" charset="-122"/>
            </a:endParaRPr>
          </a:p>
          <a:p>
            <a:pPr marL="342900" indent="-342900" eaLnBrk="0" hangingPunct="0">
              <a:lnSpc>
                <a:spcPct val="150000"/>
              </a:lnSpc>
              <a:spcBef>
                <a:spcPct val="20000"/>
              </a:spcBef>
              <a:defRPr/>
            </a:pPr>
            <a:r>
              <a:rPr lang="zh-CN" altLang="en-US" sz="3200" b="1" kern="0" dirty="0">
                <a:latin typeface="+mn-lt"/>
                <a:ea typeface="黑体" panose="02010609060101010101" pitchFamily="2" charset="-122"/>
              </a:rPr>
              <a:t>（二）高级检索</a:t>
            </a:r>
            <a:endParaRPr lang="zh-CN" altLang="en-US" sz="3200" b="1" kern="0" dirty="0">
              <a:latin typeface="+mn-lt"/>
              <a:ea typeface="黑体" panose="02010609060101010101" pitchFamily="2" charset="-122"/>
            </a:endParaRPr>
          </a:p>
          <a:p>
            <a:pPr marL="342900" indent="-342900" eaLnBrk="0" hangingPunct="0">
              <a:lnSpc>
                <a:spcPct val="150000"/>
              </a:lnSpc>
              <a:spcBef>
                <a:spcPct val="20000"/>
              </a:spcBef>
              <a:defRPr/>
            </a:pPr>
            <a:r>
              <a:rPr lang="zh-CN" altLang="en-US" sz="3200" b="1" kern="0" dirty="0" smtClean="0">
                <a:latin typeface="+mn-lt"/>
                <a:ea typeface="黑体" panose="02010609060101010101" pitchFamily="2" charset="-122"/>
              </a:rPr>
              <a:t>（三</a:t>
            </a:r>
            <a:r>
              <a:rPr lang="zh-CN" altLang="en-US" sz="3200" b="1" kern="0" dirty="0">
                <a:latin typeface="+mn-lt"/>
                <a:ea typeface="黑体" panose="02010609060101010101" pitchFamily="2" charset="-122"/>
              </a:rPr>
              <a:t>）主题检索</a:t>
            </a:r>
            <a:endParaRPr lang="zh-CN" altLang="en-US" sz="3200" b="1" kern="0" dirty="0">
              <a:latin typeface="+mn-lt"/>
              <a:ea typeface="黑体" panose="02010609060101010101" pitchFamily="2" charset="-122"/>
            </a:endParaRPr>
          </a:p>
          <a:p>
            <a:pPr marL="342900" indent="-342900" eaLnBrk="0" hangingPunct="0">
              <a:lnSpc>
                <a:spcPct val="150000"/>
              </a:lnSpc>
              <a:spcBef>
                <a:spcPct val="20000"/>
              </a:spcBef>
              <a:defRPr/>
            </a:pPr>
            <a:r>
              <a:rPr lang="zh-CN" altLang="en-US" sz="3200" b="1" kern="0" dirty="0" smtClean="0">
                <a:latin typeface="+mn-lt"/>
                <a:ea typeface="黑体" panose="02010609060101010101" pitchFamily="2" charset="-122"/>
              </a:rPr>
              <a:t>（四</a:t>
            </a:r>
            <a:r>
              <a:rPr lang="zh-CN" altLang="en-US" sz="3200" b="1" kern="0" dirty="0">
                <a:latin typeface="+mn-lt"/>
                <a:ea typeface="黑体" panose="02010609060101010101" pitchFamily="2" charset="-122"/>
              </a:rPr>
              <a:t>）限定检索</a:t>
            </a:r>
            <a:endParaRPr lang="zh-CN" altLang="en-US" sz="3200" b="1" kern="0" dirty="0">
              <a:latin typeface="+mn-lt"/>
              <a:ea typeface="黑体" panose="02010609060101010101" pitchFamily="2" charset="-122"/>
            </a:endParaRPr>
          </a:p>
          <a:p>
            <a:pPr marL="342900" indent="-342900" eaLnBrk="0" hangingPunct="0">
              <a:lnSpc>
                <a:spcPct val="150000"/>
              </a:lnSpc>
              <a:spcBef>
                <a:spcPct val="20000"/>
              </a:spcBef>
              <a:buFont typeface="Wingdings" panose="05000000000000000000" pitchFamily="2" charset="2"/>
              <a:buChar char="l"/>
              <a:defRPr/>
            </a:pPr>
            <a:endParaRPr lang="zh-CN" altLang="en-US" sz="3200" kern="0" dirty="0">
              <a:latin typeface="+mn-lt"/>
              <a:ea typeface="黑体" panose="02010609060101010101" pitchFamily="2" charset="-122"/>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0" end="0"/>
                                            </p:txEl>
                                          </p:spTgt>
                                        </p:tgtEl>
                                        <p:attrNameLst>
                                          <p:attrName>style.color</p:attrName>
                                        </p:attrNameLst>
                                      </p:cBhvr>
                                      <p:to>
                                        <a:srgbClr val="0000FF"/>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TIMING" val="|9.4|12.7"/>
</p:tagLst>
</file>

<file path=ppt/tags/tag2.xml><?xml version="1.0" encoding="utf-8"?>
<p:tagLst xmlns:p="http://schemas.openxmlformats.org/presentationml/2006/main">
  <p:tag name="TIMING" val="|0.5|0.9"/>
</p:tagLst>
</file>

<file path=ppt/tags/tag3.xml><?xml version="1.0" encoding="utf-8"?>
<p:tagLst xmlns:p="http://schemas.openxmlformats.org/presentationml/2006/main">
  <p:tag name="TIMING" val="|2.7"/>
</p:tagLst>
</file>

<file path=ppt/tags/tag4.xml><?xml version="1.0" encoding="utf-8"?>
<p:tagLst xmlns:p="http://schemas.openxmlformats.org/presentationml/2006/main">
  <p:tag name="TIMING" val="|3.8"/>
</p:tagLst>
</file>

<file path=ppt/tags/tag5.xml><?xml version="1.0" encoding="utf-8"?>
<p:tagLst xmlns:p="http://schemas.openxmlformats.org/presentationml/2006/main">
  <p:tag name="TIMING" val="|23.4|16.1"/>
</p:tagLst>
</file>

<file path=ppt/theme/theme1.xml><?xml version="1.0" encoding="utf-8"?>
<a:theme xmlns:a="http://schemas.openxmlformats.org/drawingml/2006/main" name="119TGp_report_diagram_v2">
  <a:themeElements>
    <a:clrScheme name="sample 2">
      <a:dk1>
        <a:srgbClr val="113F71"/>
      </a:dk1>
      <a:lt1>
        <a:srgbClr val="FFFFFF"/>
      </a:lt1>
      <a:dk2>
        <a:srgbClr val="000000"/>
      </a:dk2>
      <a:lt2>
        <a:srgbClr val="C1D1D3"/>
      </a:lt2>
      <a:accent1>
        <a:srgbClr val="2D7ACF"/>
      </a:accent1>
      <a:accent2>
        <a:srgbClr val="99CC00"/>
      </a:accent2>
      <a:accent3>
        <a:srgbClr val="FFFFFF"/>
      </a:accent3>
      <a:accent4>
        <a:srgbClr val="0D345F"/>
      </a:accent4>
      <a:accent5>
        <a:srgbClr val="ADBEE4"/>
      </a:accent5>
      <a:accent6>
        <a:srgbClr val="8AB900"/>
      </a:accent6>
      <a:hlink>
        <a:srgbClr val="5AABCC"/>
      </a:hlink>
      <a:folHlink>
        <a:srgbClr val="BD9E61"/>
      </a:folHlink>
    </a:clrScheme>
    <a:fontScheme name="samp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8100">
          <a:solidFill>
            <a:srgbClr val="CC00FF"/>
          </a:solidFill>
        </a:ln>
      </a:spPr>
      <a:bodyPr anchor="ctr"/>
      <a:lstStyle>
        <a:defPPr algn="ctr">
          <a:defRPr dirty="0">
            <a:solidFill>
              <a:srgbClr val="92D050"/>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sample 1">
        <a:dk1>
          <a:srgbClr val="1F52C0"/>
        </a:dk1>
        <a:lt1>
          <a:srgbClr val="FFFFFF"/>
        </a:lt1>
        <a:dk2>
          <a:srgbClr val="000000"/>
        </a:dk2>
        <a:lt2>
          <a:srgbClr val="D6E1E2"/>
        </a:lt2>
        <a:accent1>
          <a:srgbClr val="E38B55"/>
        </a:accent1>
        <a:accent2>
          <a:srgbClr val="CB81D5"/>
        </a:accent2>
        <a:accent3>
          <a:srgbClr val="FFFFFF"/>
        </a:accent3>
        <a:accent4>
          <a:srgbClr val="1945A4"/>
        </a:accent4>
        <a:accent5>
          <a:srgbClr val="EFC4B4"/>
        </a:accent5>
        <a:accent6>
          <a:srgbClr val="B874C1"/>
        </a:accent6>
        <a:hlink>
          <a:srgbClr val="705FC3"/>
        </a:hlink>
        <a:folHlink>
          <a:srgbClr val="83A6A7"/>
        </a:folHlink>
      </a:clrScheme>
      <a:clrMap bg1="lt1" tx1="dk1" bg2="lt2" tx2="dk2" accent1="accent1" accent2="accent2" accent3="accent3" accent4="accent4" accent5="accent5" accent6="accent6" hlink="hlink" folHlink="folHlink"/>
    </a:extraClrScheme>
    <a:extraClrScheme>
      <a:clrScheme name="sample 2">
        <a:dk1>
          <a:srgbClr val="113F71"/>
        </a:dk1>
        <a:lt1>
          <a:srgbClr val="FFFFFF"/>
        </a:lt1>
        <a:dk2>
          <a:srgbClr val="000000"/>
        </a:dk2>
        <a:lt2>
          <a:srgbClr val="C1D1D3"/>
        </a:lt2>
        <a:accent1>
          <a:srgbClr val="2D7ACF"/>
        </a:accent1>
        <a:accent2>
          <a:srgbClr val="99CC00"/>
        </a:accent2>
        <a:accent3>
          <a:srgbClr val="FFFFFF"/>
        </a:accent3>
        <a:accent4>
          <a:srgbClr val="0D345F"/>
        </a:accent4>
        <a:accent5>
          <a:srgbClr val="ADBEE4"/>
        </a:accent5>
        <a:accent6>
          <a:srgbClr val="8AB900"/>
        </a:accent6>
        <a:hlink>
          <a:srgbClr val="5AABCC"/>
        </a:hlink>
        <a:folHlink>
          <a:srgbClr val="BD9E61"/>
        </a:folHlink>
      </a:clrScheme>
      <a:clrMap bg1="lt1" tx1="dk1" bg2="lt2" tx2="dk2" accent1="accent1" accent2="accent2" accent3="accent3" accent4="accent4" accent5="accent5" accent6="accent6" hlink="hlink" folHlink="folHlink"/>
    </a:extraClrScheme>
    <a:extraClrScheme>
      <a:clrScheme name="sample 3">
        <a:dk1>
          <a:srgbClr val="1F2163"/>
        </a:dk1>
        <a:lt1>
          <a:srgbClr val="FFFFFF"/>
        </a:lt1>
        <a:dk2>
          <a:srgbClr val="000000"/>
        </a:dk2>
        <a:lt2>
          <a:srgbClr val="CCD8DA"/>
        </a:lt2>
        <a:accent1>
          <a:srgbClr val="4067CA"/>
        </a:accent1>
        <a:accent2>
          <a:srgbClr val="00B4B0"/>
        </a:accent2>
        <a:accent3>
          <a:srgbClr val="FFFFFF"/>
        </a:accent3>
        <a:accent4>
          <a:srgbClr val="191B53"/>
        </a:accent4>
        <a:accent5>
          <a:srgbClr val="AFB8E1"/>
        </a:accent5>
        <a:accent6>
          <a:srgbClr val="00A39F"/>
        </a:accent6>
        <a:hlink>
          <a:srgbClr val="6DB1DF"/>
        </a:hlink>
        <a:folHlink>
          <a:srgbClr val="9292E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自定义设计方案">
  <a:themeElements>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自定义设计方案">
      <a:majorFont>
        <a:latin typeface="Arial"/>
        <a:ea typeface="楷体_GB2312"/>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sample 2">
    <a:dk1>
      <a:srgbClr val="113F71"/>
    </a:dk1>
    <a:lt1>
      <a:srgbClr val="FFFFFF"/>
    </a:lt1>
    <a:dk2>
      <a:srgbClr val="000000"/>
    </a:dk2>
    <a:lt2>
      <a:srgbClr val="C1D1D3"/>
    </a:lt2>
    <a:accent1>
      <a:srgbClr val="2D7ACF"/>
    </a:accent1>
    <a:accent2>
      <a:srgbClr val="99CC00"/>
    </a:accent2>
    <a:accent3>
      <a:srgbClr val="FFFFFF"/>
    </a:accent3>
    <a:accent4>
      <a:srgbClr val="0D345F"/>
    </a:accent4>
    <a:accent5>
      <a:srgbClr val="ADBEE4"/>
    </a:accent5>
    <a:accent6>
      <a:srgbClr val="8AB900"/>
    </a:accent6>
    <a:hlink>
      <a:srgbClr val="5AABCC"/>
    </a:hlink>
    <a:folHlink>
      <a:srgbClr val="BD9E61"/>
    </a:folHlink>
  </a:clrScheme>
</a:themeOverride>
</file>

<file path=docProps/app.xml><?xml version="1.0" encoding="utf-8"?>
<Properties xmlns="http://schemas.openxmlformats.org/officeDocument/2006/extended-properties" xmlns:vt="http://schemas.openxmlformats.org/officeDocument/2006/docPropsVTypes">
  <Template>Origin</Template>
  <TotalTime>0</TotalTime>
  <Words>2660</Words>
  <Application>WPS 演示</Application>
  <PresentationFormat>全屏显示(4:3)</PresentationFormat>
  <Paragraphs>262</Paragraphs>
  <Slides>42</Slides>
  <Notes>1</Notes>
  <HiddenSlides>0</HiddenSlides>
  <MMClips>0</MMClips>
  <ScaleCrop>false</ScaleCrop>
  <HeadingPairs>
    <vt:vector size="8" baseType="variant">
      <vt:variant>
        <vt:lpstr>已用的字体</vt:lpstr>
      </vt:variant>
      <vt:variant>
        <vt:i4>13</vt:i4>
      </vt:variant>
      <vt:variant>
        <vt:lpstr>主题</vt:lpstr>
      </vt:variant>
      <vt:variant>
        <vt:i4>3</vt:i4>
      </vt:variant>
      <vt:variant>
        <vt:lpstr>嵌入 OLE 服务器</vt:lpstr>
      </vt:variant>
      <vt:variant>
        <vt:i4>0</vt:i4>
      </vt:variant>
      <vt:variant>
        <vt:lpstr>幻灯片标题</vt:lpstr>
      </vt:variant>
      <vt:variant>
        <vt:i4>42</vt:i4>
      </vt:variant>
    </vt:vector>
  </HeadingPairs>
  <TitlesOfParts>
    <vt:vector size="58" baseType="lpstr">
      <vt:lpstr>Arial</vt:lpstr>
      <vt:lpstr>宋体</vt:lpstr>
      <vt:lpstr>Wingdings</vt:lpstr>
      <vt:lpstr>Verdana</vt:lpstr>
      <vt:lpstr>微软雅黑</vt:lpstr>
      <vt:lpstr>黑体</vt:lpstr>
      <vt:lpstr>楷体_GB2312</vt:lpstr>
      <vt:lpstr>隶书</vt:lpstr>
      <vt:lpstr>Arial Unicode MS</vt:lpstr>
      <vt:lpstr>Times New Roman</vt:lpstr>
      <vt:lpstr>华文隶书</vt:lpstr>
      <vt:lpstr>楷体</vt:lpstr>
      <vt:lpstr>Calibri</vt:lpstr>
      <vt:lpstr>119TGp_report_diagram_v2</vt:lpstr>
      <vt:lpstr>1_自定义设计方案</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第四章 计算机检索技术 </dc:title>
  <dc:creator>微软用户</dc:creator>
  <cp:lastModifiedBy>Administrator</cp:lastModifiedBy>
  <cp:revision>829</cp:revision>
  <dcterms:created xsi:type="dcterms:W3CDTF">2014-11-26T00:50:00Z</dcterms:created>
  <dcterms:modified xsi:type="dcterms:W3CDTF">2016-11-08T03:07:15Z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2052-10.1.0.6029</vt:lpwstr>
  </property>
</Properties>
</file>