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emf" ContentType="image/x-emf"/>
  <Default Extension="gif" ContentType="image/gi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5"/>
  </p:notesMasterIdLst>
  <p:sldIdLst>
    <p:sldId id="591" r:id="rId4"/>
    <p:sldId id="592" r:id="rId6"/>
    <p:sldId id="593" r:id="rId7"/>
    <p:sldId id="594" r:id="rId8"/>
    <p:sldId id="595" r:id="rId9"/>
    <p:sldId id="596" r:id="rId10"/>
    <p:sldId id="597" r:id="rId11"/>
    <p:sldId id="598" r:id="rId12"/>
    <p:sldId id="599" r:id="rId13"/>
    <p:sldId id="600" r:id="rId14"/>
    <p:sldId id="601" r:id="rId15"/>
    <p:sldId id="602" r:id="rId16"/>
    <p:sldId id="603" r:id="rId17"/>
    <p:sldId id="604" r:id="rId18"/>
    <p:sldId id="605" r:id="rId19"/>
    <p:sldId id="606" r:id="rId20"/>
    <p:sldId id="607" r:id="rId21"/>
    <p:sldId id="608" r:id="rId22"/>
    <p:sldId id="609" r:id="rId23"/>
    <p:sldId id="610" r:id="rId24"/>
    <p:sldId id="628" r:id="rId25"/>
    <p:sldId id="629" r:id="rId26"/>
    <p:sldId id="630" r:id="rId27"/>
    <p:sldId id="614" r:id="rId28"/>
    <p:sldId id="615" r:id="rId29"/>
    <p:sldId id="616" r:id="rId30"/>
    <p:sldId id="617" r:id="rId31"/>
    <p:sldId id="618" r:id="rId32"/>
    <p:sldId id="619" r:id="rId33"/>
    <p:sldId id="620" r:id="rId34"/>
    <p:sldId id="621" r:id="rId35"/>
    <p:sldId id="549" r:id="rId36"/>
    <p:sldId id="550" r:id="rId37"/>
    <p:sldId id="551" r:id="rId38"/>
    <p:sldId id="552" r:id="rId39"/>
    <p:sldId id="553" r:id="rId40"/>
    <p:sldId id="554" r:id="rId41"/>
    <p:sldId id="555" r:id="rId42"/>
    <p:sldId id="559" r:id="rId43"/>
    <p:sldId id="560" r:id="rId44"/>
    <p:sldId id="556" r:id="rId45"/>
    <p:sldId id="631" r:id="rId46"/>
    <p:sldId id="557" r:id="rId47"/>
    <p:sldId id="558" r:id="rId48"/>
    <p:sldId id="561" r:id="rId49"/>
    <p:sldId id="562" r:id="rId50"/>
    <p:sldId id="563" r:id="rId51"/>
    <p:sldId id="632" r:id="rId52"/>
    <p:sldId id="633" r:id="rId53"/>
    <p:sldId id="634" r:id="rId54"/>
    <p:sldId id="635" r:id="rId55"/>
    <p:sldId id="636" r:id="rId56"/>
    <p:sldId id="637" r:id="rId57"/>
    <p:sldId id="569" r:id="rId58"/>
    <p:sldId id="570" r:id="rId59"/>
    <p:sldId id="571" r:id="rId60"/>
    <p:sldId id="638" r:id="rId61"/>
    <p:sldId id="573" r:id="rId62"/>
    <p:sldId id="639" r:id="rId63"/>
    <p:sldId id="574" r:id="rId64"/>
    <p:sldId id="575" r:id="rId65"/>
    <p:sldId id="493" r:id="rId66"/>
    <p:sldId id="494" r:id="rId67"/>
    <p:sldId id="495" r:id="rId68"/>
    <p:sldId id="496" r:id="rId69"/>
    <p:sldId id="640" r:id="rId70"/>
    <p:sldId id="576" r:id="rId71"/>
    <p:sldId id="498" r:id="rId72"/>
    <p:sldId id="499" r:id="rId73"/>
    <p:sldId id="500" r:id="rId74"/>
    <p:sldId id="641" r:id="rId75"/>
    <p:sldId id="578" r:id="rId76"/>
    <p:sldId id="579" r:id="rId77"/>
    <p:sldId id="580" r:id="rId78"/>
    <p:sldId id="581" r:id="rId79"/>
    <p:sldId id="582" r:id="rId80"/>
    <p:sldId id="583" r:id="rId81"/>
    <p:sldId id="584" r:id="rId82"/>
    <p:sldId id="508" r:id="rId83"/>
    <p:sldId id="585" r:id="rId84"/>
    <p:sldId id="586" r:id="rId85"/>
    <p:sldId id="587" r:id="rId86"/>
    <p:sldId id="512" r:id="rId87"/>
    <p:sldId id="513" r:id="rId88"/>
    <p:sldId id="514" r:id="rId89"/>
    <p:sldId id="516" r:id="rId90"/>
    <p:sldId id="588" r:id="rId91"/>
    <p:sldId id="589" r:id="rId92"/>
    <p:sldId id="590" r:id="rId9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2FDB2607-1784-4EEB-B798-7EB5836EED8A}">
        <p14:showMediaCtrls xmlns:p14="http://schemas.microsoft.com/office/powerpoint/2010/main" val="1"/>
      </p:ext>
    </p:extLst>
  </p:showPr>
  <p:clrMru>
    <a:srgbClr val="102AEC"/>
    <a:srgbClr val="7A0000"/>
    <a:srgbClr val="920000"/>
    <a:srgbClr val="1966B3"/>
    <a:srgbClr val="FFFF66"/>
    <a:srgbClr val="FAF408"/>
    <a:srgbClr val="5AABCC"/>
    <a:srgbClr val="000000"/>
    <a:srgbClr val="F4F3CD"/>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12" autoAdjust="0"/>
    <p:restoredTop sz="94660" autoAdjust="0"/>
  </p:normalViewPr>
  <p:slideViewPr>
    <p:cSldViewPr>
      <p:cViewPr varScale="1">
        <p:scale>
          <a:sx n="63" d="100"/>
          <a:sy n="63" d="100"/>
        </p:scale>
        <p:origin x="-49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596"/>
    </p:cViewPr>
  </p:sorterViewPr>
  <p:gridSpacing cx="72008" cy="72008"/>
</p:viewPr>
</file>

<file path=ppt/_rels/presentation.xml.rels><?xml version="1.0" encoding="UTF-8" standalone="yes"?>
<Relationships xmlns="http://schemas.openxmlformats.org/package/2006/relationships"><Relationship Id="rId96" Type="http://schemas.openxmlformats.org/officeDocument/2006/relationships/tableStyles" Target="tableStyles.xml"/><Relationship Id="rId95" Type="http://schemas.openxmlformats.org/officeDocument/2006/relationships/viewProps" Target="viewProps.xml"/><Relationship Id="rId94" Type="http://schemas.openxmlformats.org/officeDocument/2006/relationships/presProps" Target="presProps.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05D738-21EE-4C12-8EE4-D687A3DC40A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E35D84-A560-4C5D-BCE1-36E96FB3A9C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8FE35D84-A560-4C5D-BCE1-36E96FB3A9C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8FE35D84-A560-4C5D-BCE1-36E96FB3A9C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bwMode="grayWhite">
      <p:bgPr>
        <a:solidFill>
          <a:schemeClr val="bg1"/>
        </a:solidFill>
        <a:effectLst/>
      </p:bgPr>
    </p:bg>
    <p:spTree>
      <p:nvGrpSpPr>
        <p:cNvPr id="1" name=""/>
        <p:cNvGrpSpPr/>
        <p:nvPr/>
      </p:nvGrpSpPr>
      <p:grpSpPr>
        <a:xfrm>
          <a:off x="0" y="0"/>
          <a:ext cx="0" cy="0"/>
          <a:chOff x="0" y="0"/>
          <a:chExt cx="0" cy="0"/>
        </a:xfrm>
      </p:grpSpPr>
      <p:sp>
        <p:nvSpPr>
          <p:cNvPr id="3150" name="Rectangle 78"/>
          <p:cNvSpPr>
            <a:spLocks noChangeArrowheads="1"/>
          </p:cNvSpPr>
          <p:nvPr/>
        </p:nvSpPr>
        <p:spPr bwMode="gray">
          <a:xfrm rot="5400000">
            <a:off x="7904162" y="1163638"/>
            <a:ext cx="2098675" cy="381000"/>
          </a:xfrm>
          <a:prstGeom prst="rect">
            <a:avLst/>
          </a:prstGeom>
          <a:gradFill rotWithShape="1">
            <a:gsLst>
              <a:gs pos="0">
                <a:schemeClr val="bg2"/>
              </a:gs>
              <a:gs pos="100000">
                <a:schemeClr val="bg2">
                  <a:gamma/>
                  <a:tint val="54510"/>
                  <a:invGamma/>
                </a:schemeClr>
              </a:gs>
            </a:gsLst>
            <a:lin ang="0" scaled="1"/>
          </a:gradFill>
          <a:ln w="9525">
            <a:noFill/>
            <a:miter lim="800000"/>
          </a:ln>
          <a:effectLst/>
        </p:spPr>
        <p:txBody>
          <a:bodyPr wrap="none" anchor="ctr"/>
          <a:lstStyle/>
          <a:p>
            <a:endParaRPr lang="zh-CN" altLang="en-US"/>
          </a:p>
        </p:txBody>
      </p:sp>
      <p:sp>
        <p:nvSpPr>
          <p:cNvPr id="3074" name="Rectangle 2"/>
          <p:cNvSpPr>
            <a:spLocks noGrp="1" noChangeArrowheads="1"/>
          </p:cNvSpPr>
          <p:nvPr>
            <p:ph type="ctrTitle"/>
          </p:nvPr>
        </p:nvSpPr>
        <p:spPr>
          <a:xfrm>
            <a:off x="1752600" y="2057400"/>
            <a:ext cx="5791200" cy="1698625"/>
          </a:xfrm>
        </p:spPr>
        <p:txBody>
          <a:bodyPr/>
          <a:lstStyle>
            <a:lvl1pPr algn="ctr">
              <a:defRPr sz="3600"/>
            </a:lvl1pPr>
          </a:lstStyle>
          <a:p>
            <a:r>
              <a:rPr lang="zh-CN" altLang="en-US" smtClean="0"/>
              <a:t>单击此处编辑母版标题样式</a:t>
            </a:r>
            <a:endParaRPr lang="en-US" altLang="zh-CN"/>
          </a:p>
        </p:txBody>
      </p:sp>
      <p:sp>
        <p:nvSpPr>
          <p:cNvPr id="3075" name="Rectangle 3"/>
          <p:cNvSpPr>
            <a:spLocks noGrp="1" noChangeArrowheads="1"/>
          </p:cNvSpPr>
          <p:nvPr>
            <p:ph type="subTitle" idx="1"/>
          </p:nvPr>
        </p:nvSpPr>
        <p:spPr>
          <a:xfrm>
            <a:off x="1752600" y="3990975"/>
            <a:ext cx="5791200" cy="457200"/>
          </a:xfrm>
        </p:spPr>
        <p:txBody>
          <a:bodyPr/>
          <a:lstStyle>
            <a:lvl1pPr marL="0" indent="0" algn="ctr">
              <a:buFont typeface="Wingdings" panose="05000000000000000000" pitchFamily="2" charset="2"/>
              <a:buNone/>
              <a:defRPr sz="1800" b="1"/>
            </a:lvl1pPr>
          </a:lstStyle>
          <a:p>
            <a:r>
              <a:rPr lang="zh-CN" altLang="en-US" smtClean="0"/>
              <a:t>单击此处编辑母版副标题样式</a:t>
            </a:r>
            <a:endParaRPr lang="en-US" altLang="zh-CN"/>
          </a:p>
        </p:txBody>
      </p:sp>
      <p:sp>
        <p:nvSpPr>
          <p:cNvPr id="3086" name="Text Box 14"/>
          <p:cNvSpPr txBox="1">
            <a:spLocks noChangeArrowheads="1"/>
          </p:cNvSpPr>
          <p:nvPr/>
        </p:nvSpPr>
        <p:spPr bwMode="gray">
          <a:xfrm>
            <a:off x="3886200" y="5715000"/>
            <a:ext cx="1612900" cy="519113"/>
          </a:xfrm>
          <a:prstGeom prst="rect">
            <a:avLst/>
          </a:prstGeom>
          <a:noFill/>
          <a:ln w="9525">
            <a:noFill/>
            <a:miter lim="800000"/>
          </a:ln>
          <a:effectLst/>
        </p:spPr>
        <p:txBody>
          <a:bodyPr>
            <a:spAutoFit/>
          </a:bodyPr>
          <a:lstStyle/>
          <a:p>
            <a:pPr algn="ctr"/>
            <a:r>
              <a:rPr lang="en-US" altLang="zh-CN" sz="2800" b="1">
                <a:latin typeface="Verdana" panose="020B0604030504040204" pitchFamily="34" charset="0"/>
                <a:ea typeface="宋体" panose="02010600030101010101" pitchFamily="2" charset="-122"/>
              </a:rPr>
              <a:t>LOGO</a:t>
            </a:r>
            <a:endParaRPr lang="en-US" altLang="zh-CN" sz="2800" b="1">
              <a:latin typeface="Verdana" panose="020B0604030504040204" pitchFamily="34" charset="0"/>
              <a:ea typeface="宋体" panose="02010600030101010101" pitchFamily="2" charset="-122"/>
            </a:endParaRPr>
          </a:p>
        </p:txBody>
      </p:sp>
      <p:grpSp>
        <p:nvGrpSpPr>
          <p:cNvPr id="3103" name="Group 31"/>
          <p:cNvGrpSpPr/>
          <p:nvPr/>
        </p:nvGrpSpPr>
        <p:grpSpPr bwMode="auto">
          <a:xfrm rot="421294">
            <a:off x="971550" y="692150"/>
            <a:ext cx="1871663" cy="1944688"/>
            <a:chOff x="521" y="482"/>
            <a:chExt cx="1134" cy="1142"/>
          </a:xfrm>
        </p:grpSpPr>
        <p:sp>
          <p:nvSpPr>
            <p:cNvPr id="3104" name="Oval 32"/>
            <p:cNvSpPr>
              <a:spLocks noChangeArrowheads="1"/>
            </p:cNvSpPr>
            <p:nvPr userDrawn="1"/>
          </p:nvSpPr>
          <p:spPr bwMode="gray">
            <a:xfrm rot="-128649">
              <a:off x="851" y="811"/>
              <a:ext cx="479" cy="494"/>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nvGrpSpPr>
            <p:cNvPr id="3105" name="Group 33"/>
            <p:cNvGrpSpPr/>
            <p:nvPr userDrawn="1"/>
          </p:nvGrpSpPr>
          <p:grpSpPr bwMode="auto">
            <a:xfrm rot="56277">
              <a:off x="1311" y="1224"/>
              <a:ext cx="266" cy="218"/>
              <a:chOff x="3452" y="878"/>
              <a:chExt cx="402" cy="342"/>
            </a:xfrm>
          </p:grpSpPr>
          <p:sp>
            <p:nvSpPr>
              <p:cNvPr id="3106" name="Oval 34"/>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07" name="Oval 35"/>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08" name="Oval 36"/>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09" name="Group 37"/>
            <p:cNvGrpSpPr/>
            <p:nvPr userDrawn="1"/>
          </p:nvGrpSpPr>
          <p:grpSpPr bwMode="auto">
            <a:xfrm rot="-23983151">
              <a:off x="1390" y="942"/>
              <a:ext cx="265" cy="219"/>
              <a:chOff x="3452" y="878"/>
              <a:chExt cx="402" cy="342"/>
            </a:xfrm>
          </p:grpSpPr>
          <p:sp>
            <p:nvSpPr>
              <p:cNvPr id="3110" name="Oval 38"/>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1" name="Oval 39"/>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2" name="Oval 40"/>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13" name="Group 41"/>
            <p:cNvGrpSpPr/>
            <p:nvPr userDrawn="1"/>
          </p:nvGrpSpPr>
          <p:grpSpPr bwMode="auto">
            <a:xfrm rot="-4925197">
              <a:off x="1293" y="630"/>
              <a:ext cx="257" cy="226"/>
              <a:chOff x="3452" y="878"/>
              <a:chExt cx="402" cy="342"/>
            </a:xfrm>
          </p:grpSpPr>
          <p:sp>
            <p:nvSpPr>
              <p:cNvPr id="3114" name="Oval 42"/>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5" name="Oval 43"/>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6" name="Oval 44"/>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17" name="Group 45"/>
            <p:cNvGrpSpPr/>
            <p:nvPr userDrawn="1"/>
          </p:nvGrpSpPr>
          <p:grpSpPr bwMode="auto">
            <a:xfrm rot="3149186">
              <a:off x="985" y="1383"/>
              <a:ext cx="257" cy="226"/>
              <a:chOff x="3452" y="878"/>
              <a:chExt cx="402" cy="342"/>
            </a:xfrm>
          </p:grpSpPr>
          <p:sp>
            <p:nvSpPr>
              <p:cNvPr id="3118" name="Oval 46"/>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9" name="Oval 47"/>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0" name="Oval 48"/>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1" name="Group 49"/>
            <p:cNvGrpSpPr/>
            <p:nvPr userDrawn="1"/>
          </p:nvGrpSpPr>
          <p:grpSpPr bwMode="auto">
            <a:xfrm rot="-29276986">
              <a:off x="966" y="498"/>
              <a:ext cx="257" cy="226"/>
              <a:chOff x="3452" y="878"/>
              <a:chExt cx="402" cy="342"/>
            </a:xfrm>
          </p:grpSpPr>
          <p:sp>
            <p:nvSpPr>
              <p:cNvPr id="3122" name="Oval 50"/>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3" name="Oval 51"/>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4" name="Oval 52"/>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5" name="Group 53"/>
            <p:cNvGrpSpPr/>
            <p:nvPr userDrawn="1"/>
          </p:nvGrpSpPr>
          <p:grpSpPr bwMode="auto">
            <a:xfrm rot="-10348150">
              <a:off x="628" y="649"/>
              <a:ext cx="266" cy="219"/>
              <a:chOff x="3452" y="878"/>
              <a:chExt cx="402" cy="342"/>
            </a:xfrm>
          </p:grpSpPr>
          <p:sp>
            <p:nvSpPr>
              <p:cNvPr id="3126" name="Oval 54"/>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7" name="Oval 55"/>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8" name="Oval 56"/>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9" name="Group 57"/>
            <p:cNvGrpSpPr/>
            <p:nvPr userDrawn="1"/>
          </p:nvGrpSpPr>
          <p:grpSpPr bwMode="auto">
            <a:xfrm rot="-34593241">
              <a:off x="521" y="973"/>
              <a:ext cx="265" cy="218"/>
              <a:chOff x="3452" y="878"/>
              <a:chExt cx="402" cy="342"/>
            </a:xfrm>
          </p:grpSpPr>
          <p:sp>
            <p:nvSpPr>
              <p:cNvPr id="3130" name="Oval 58"/>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1" name="Oval 59"/>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2" name="Oval 60"/>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33" name="Group 61"/>
            <p:cNvGrpSpPr/>
            <p:nvPr userDrawn="1"/>
          </p:nvGrpSpPr>
          <p:grpSpPr bwMode="auto">
            <a:xfrm rot="-15320246">
              <a:off x="654" y="1263"/>
              <a:ext cx="257" cy="226"/>
              <a:chOff x="3452" y="878"/>
              <a:chExt cx="402" cy="342"/>
            </a:xfrm>
          </p:grpSpPr>
          <p:sp>
            <p:nvSpPr>
              <p:cNvPr id="3134" name="Oval 62"/>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5" name="Oval 63"/>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6" name="Oval 64"/>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sp>
        <p:nvSpPr>
          <p:cNvPr id="3137" name="Rectangle 65"/>
          <p:cNvSpPr>
            <a:spLocks noChangeArrowheads="1"/>
          </p:cNvSpPr>
          <p:nvPr/>
        </p:nvSpPr>
        <p:spPr bwMode="gray">
          <a:xfrm>
            <a:off x="457200" y="0"/>
            <a:ext cx="7620000" cy="304800"/>
          </a:xfrm>
          <a:prstGeom prst="rect">
            <a:avLst/>
          </a:prstGeom>
          <a:gradFill rotWithShape="1">
            <a:gsLst>
              <a:gs pos="0">
                <a:schemeClr val="folHlink"/>
              </a:gs>
              <a:gs pos="100000">
                <a:schemeClr val="folHlink">
                  <a:gamma/>
                  <a:tint val="24314"/>
                  <a:invGamma/>
                </a:schemeClr>
              </a:gs>
            </a:gsLst>
            <a:lin ang="0" scaled="1"/>
          </a:gradFill>
          <a:ln w="9525">
            <a:noFill/>
            <a:miter lim="800000"/>
          </a:ln>
          <a:effectLst/>
        </p:spPr>
        <p:txBody>
          <a:bodyPr wrap="none" anchor="ctr"/>
          <a:lstStyle/>
          <a:p>
            <a:endParaRPr lang="zh-CN" altLang="en-US"/>
          </a:p>
        </p:txBody>
      </p:sp>
      <p:sp>
        <p:nvSpPr>
          <p:cNvPr id="3138" name="Rectangle 66"/>
          <p:cNvSpPr>
            <a:spLocks noChangeArrowheads="1"/>
          </p:cNvSpPr>
          <p:nvPr/>
        </p:nvSpPr>
        <p:spPr bwMode="gray">
          <a:xfrm>
            <a:off x="6664325" y="-7938"/>
            <a:ext cx="2098675" cy="312738"/>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0" name="Rectangle 68"/>
          <p:cNvSpPr>
            <a:spLocks noChangeArrowheads="1"/>
          </p:cNvSpPr>
          <p:nvPr/>
        </p:nvSpPr>
        <p:spPr bwMode="gray">
          <a:xfrm rot="10800000">
            <a:off x="2549525" y="6553200"/>
            <a:ext cx="6230938" cy="317500"/>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1" name="Rectangle 69"/>
          <p:cNvSpPr>
            <a:spLocks noChangeArrowheads="1"/>
          </p:cNvSpPr>
          <p:nvPr/>
        </p:nvSpPr>
        <p:spPr bwMode="gray">
          <a:xfrm>
            <a:off x="8763000" y="-7938"/>
            <a:ext cx="381000" cy="314326"/>
          </a:xfrm>
          <a:prstGeom prst="rect">
            <a:avLst/>
          </a:prstGeom>
          <a:gradFill rotWithShape="1">
            <a:gsLst>
              <a:gs pos="0">
                <a:schemeClr val="accent1"/>
              </a:gs>
              <a:gs pos="100000">
                <a:schemeClr val="accent1">
                  <a:gamma/>
                  <a:tint val="24314"/>
                  <a:invGamma/>
                </a:schemeClr>
              </a:gs>
            </a:gsLst>
            <a:lin ang="5400000" scaled="1"/>
          </a:gradFill>
          <a:ln w="9525">
            <a:noFill/>
            <a:miter lim="800000"/>
          </a:ln>
          <a:effectLst/>
        </p:spPr>
        <p:txBody>
          <a:bodyPr wrap="none" anchor="ctr"/>
          <a:lstStyle/>
          <a:p>
            <a:endParaRPr lang="zh-CN" altLang="en-US"/>
          </a:p>
        </p:txBody>
      </p:sp>
      <p:sp>
        <p:nvSpPr>
          <p:cNvPr id="3142" name="Rectangle 70"/>
          <p:cNvSpPr>
            <a:spLocks noChangeArrowheads="1"/>
          </p:cNvSpPr>
          <p:nvPr/>
        </p:nvSpPr>
        <p:spPr bwMode="gray">
          <a:xfrm>
            <a:off x="457200" y="6554788"/>
            <a:ext cx="2098675" cy="317500"/>
          </a:xfrm>
          <a:prstGeom prst="rect">
            <a:avLst/>
          </a:prstGeom>
          <a:gradFill rotWithShape="1">
            <a:gsLst>
              <a:gs pos="0">
                <a:schemeClr val="bg2">
                  <a:gamma/>
                  <a:tint val="36471"/>
                  <a:invGamma/>
                </a:schemeClr>
              </a:gs>
              <a:gs pos="100000">
                <a:schemeClr val="bg2"/>
              </a:gs>
            </a:gsLst>
            <a:lin ang="0" scaled="1"/>
          </a:gradFill>
          <a:ln w="9525">
            <a:noFill/>
            <a:miter lim="800000"/>
          </a:ln>
          <a:effectLst/>
        </p:spPr>
        <p:txBody>
          <a:bodyPr wrap="none" anchor="ctr"/>
          <a:lstStyle/>
          <a:p>
            <a:endParaRPr lang="zh-CN" altLang="en-US"/>
          </a:p>
        </p:txBody>
      </p:sp>
      <p:sp>
        <p:nvSpPr>
          <p:cNvPr id="3143" name="Rectangle 71"/>
          <p:cNvSpPr>
            <a:spLocks noChangeArrowheads="1"/>
          </p:cNvSpPr>
          <p:nvPr/>
        </p:nvSpPr>
        <p:spPr bwMode="gray">
          <a:xfrm>
            <a:off x="0" y="6553200"/>
            <a:ext cx="457200" cy="319088"/>
          </a:xfrm>
          <a:prstGeom prst="rect">
            <a:avLst/>
          </a:prstGeom>
          <a:solidFill>
            <a:schemeClr val="bg2"/>
          </a:solidFill>
          <a:ln w="9525">
            <a:noFill/>
            <a:miter lim="800000"/>
          </a:ln>
          <a:effectLst/>
        </p:spPr>
        <p:txBody>
          <a:bodyPr wrap="none" anchor="ctr"/>
          <a:lstStyle/>
          <a:p>
            <a:endParaRPr lang="zh-CN" altLang="en-US"/>
          </a:p>
        </p:txBody>
      </p:sp>
      <p:sp>
        <p:nvSpPr>
          <p:cNvPr id="3144" name="Rectangle 72"/>
          <p:cNvSpPr>
            <a:spLocks noChangeArrowheads="1"/>
          </p:cNvSpPr>
          <p:nvPr/>
        </p:nvSpPr>
        <p:spPr bwMode="gray">
          <a:xfrm>
            <a:off x="0" y="0"/>
            <a:ext cx="457200" cy="304800"/>
          </a:xfrm>
          <a:prstGeom prst="rect">
            <a:avLst/>
          </a:prstGeom>
          <a:solidFill>
            <a:schemeClr val="bg2"/>
          </a:solidFill>
          <a:ln w="9525">
            <a:noFill/>
            <a:miter lim="800000"/>
          </a:ln>
          <a:effectLst/>
        </p:spPr>
        <p:txBody>
          <a:bodyPr wrap="none" anchor="ctr"/>
          <a:lstStyle/>
          <a:p>
            <a:endParaRPr lang="zh-CN" altLang="en-US"/>
          </a:p>
        </p:txBody>
      </p:sp>
      <p:sp>
        <p:nvSpPr>
          <p:cNvPr id="3145" name="Rectangle 73"/>
          <p:cNvSpPr>
            <a:spLocks noChangeArrowheads="1"/>
          </p:cNvSpPr>
          <p:nvPr/>
        </p:nvSpPr>
        <p:spPr bwMode="gray">
          <a:xfrm rot="5400000">
            <a:off x="-2213769" y="2510631"/>
            <a:ext cx="4876800" cy="465138"/>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6" name="Rectangle 74"/>
          <p:cNvSpPr>
            <a:spLocks noChangeArrowheads="1"/>
          </p:cNvSpPr>
          <p:nvPr/>
        </p:nvSpPr>
        <p:spPr bwMode="gray">
          <a:xfrm rot="5400000">
            <a:off x="-575469" y="5520531"/>
            <a:ext cx="1600200" cy="465138"/>
          </a:xfrm>
          <a:prstGeom prst="rect">
            <a:avLst/>
          </a:prstGeom>
          <a:gradFill rotWithShape="1">
            <a:gsLst>
              <a:gs pos="0">
                <a:schemeClr val="accent2">
                  <a:gamma/>
                  <a:tint val="57647"/>
                  <a:invGamma/>
                </a:schemeClr>
              </a:gs>
              <a:gs pos="100000">
                <a:schemeClr val="accent2"/>
              </a:gs>
            </a:gsLst>
            <a:lin ang="0" scaled="1"/>
          </a:gradFill>
          <a:ln w="9525">
            <a:noFill/>
            <a:miter lim="800000"/>
          </a:ln>
          <a:effectLst/>
        </p:spPr>
        <p:txBody>
          <a:bodyPr wrap="none" anchor="ctr"/>
          <a:lstStyle/>
          <a:p>
            <a:endParaRPr lang="zh-CN" altLang="en-US"/>
          </a:p>
        </p:txBody>
      </p:sp>
      <p:sp>
        <p:nvSpPr>
          <p:cNvPr id="3147" name="Rectangle 75"/>
          <p:cNvSpPr>
            <a:spLocks noChangeArrowheads="1"/>
          </p:cNvSpPr>
          <p:nvPr/>
        </p:nvSpPr>
        <p:spPr bwMode="ltGray">
          <a:xfrm>
            <a:off x="8769350" y="6538913"/>
            <a:ext cx="374650" cy="327025"/>
          </a:xfrm>
          <a:prstGeom prst="rect">
            <a:avLst/>
          </a:prstGeom>
          <a:gradFill rotWithShape="1">
            <a:gsLst>
              <a:gs pos="0">
                <a:schemeClr val="bg1"/>
              </a:gs>
              <a:gs pos="100000">
                <a:schemeClr val="bg1">
                  <a:gamma/>
                  <a:shade val="78824"/>
                  <a:invGamma/>
                </a:schemeClr>
              </a:gs>
            </a:gsLst>
            <a:lin ang="5400000" scaled="1"/>
          </a:gradFill>
          <a:ln w="9525">
            <a:noFill/>
            <a:miter lim="800000"/>
          </a:ln>
          <a:effectLst/>
        </p:spPr>
        <p:txBody>
          <a:bodyPr wrap="none" anchor="ctr"/>
          <a:lstStyle/>
          <a:p>
            <a:endParaRPr lang="zh-CN" altLang="en-US"/>
          </a:p>
        </p:txBody>
      </p:sp>
      <p:sp>
        <p:nvSpPr>
          <p:cNvPr id="3148" name="Rectangle 76"/>
          <p:cNvSpPr>
            <a:spLocks noChangeArrowheads="1"/>
          </p:cNvSpPr>
          <p:nvPr/>
        </p:nvSpPr>
        <p:spPr bwMode="gray">
          <a:xfrm rot="5400000">
            <a:off x="6557962" y="3967163"/>
            <a:ext cx="4791075" cy="381000"/>
          </a:xfrm>
          <a:prstGeom prst="rect">
            <a:avLst/>
          </a:prstGeom>
          <a:gradFill rotWithShape="1">
            <a:gsLst>
              <a:gs pos="0">
                <a:schemeClr val="accent2">
                  <a:gamma/>
                  <a:tint val="57647"/>
                  <a:invGamma/>
                </a:schemeClr>
              </a:gs>
              <a:gs pos="100000">
                <a:schemeClr val="accent2"/>
              </a:gs>
            </a:gsLst>
            <a:lin ang="0" scaled="1"/>
          </a:gradFill>
          <a:ln w="9525">
            <a:noFill/>
            <a:miter lim="800000"/>
          </a:ln>
          <a:effectLst/>
        </p:spPr>
        <p:txBody>
          <a:bodyPr wrap="none" anchor="ctr"/>
          <a:lstStyle/>
          <a:p>
            <a:endParaRPr lang="zh-CN" altLang="en-US"/>
          </a:p>
        </p:txBody>
      </p:sp>
      <p:sp>
        <p:nvSpPr>
          <p:cNvPr id="3149" name="Rectangle 77"/>
          <p:cNvSpPr>
            <a:spLocks noChangeArrowheads="1"/>
          </p:cNvSpPr>
          <p:nvPr/>
        </p:nvSpPr>
        <p:spPr bwMode="gray">
          <a:xfrm>
            <a:off x="8763000" y="1752600"/>
            <a:ext cx="381000" cy="152400"/>
          </a:xfrm>
          <a:prstGeom prst="rect">
            <a:avLst/>
          </a:prstGeom>
          <a:gradFill rotWithShape="1">
            <a:gsLst>
              <a:gs pos="0">
                <a:schemeClr val="folHlink"/>
              </a:gs>
              <a:gs pos="100000">
                <a:schemeClr val="folHlink">
                  <a:gamma/>
                  <a:tint val="72549"/>
                  <a:invGamma/>
                </a:schemeClr>
              </a:gs>
            </a:gsLst>
            <a:lin ang="5400000" scaled="1"/>
          </a:gradFill>
          <a:ln w="9525">
            <a:noFill/>
            <a:miter lim="800000"/>
          </a:ln>
          <a:effectLst/>
        </p:spPr>
        <p:txBody>
          <a:bodyPr wrap="none" anchor="ctr"/>
          <a:lstStyle/>
          <a:p>
            <a:endParaRPr lang="zh-CN" altLang="en-US"/>
          </a:p>
        </p:txBody>
      </p:sp>
      <p:sp>
        <p:nvSpPr>
          <p:cNvPr id="3152" name="Line 80"/>
          <p:cNvSpPr>
            <a:spLocks noChangeShapeType="1"/>
          </p:cNvSpPr>
          <p:nvPr/>
        </p:nvSpPr>
        <p:spPr bwMode="auto">
          <a:xfrm>
            <a:off x="0" y="304800"/>
            <a:ext cx="9144000" cy="0"/>
          </a:xfrm>
          <a:prstGeom prst="line">
            <a:avLst/>
          </a:prstGeom>
          <a:noFill/>
          <a:ln w="9525">
            <a:solidFill>
              <a:schemeClr val="tx1"/>
            </a:solidFill>
            <a:round/>
          </a:ln>
          <a:effectLst/>
        </p:spPr>
        <p:txBody>
          <a:bodyPr/>
          <a:lstStyle/>
          <a:p>
            <a:endParaRPr lang="zh-CN" altLang="en-US"/>
          </a:p>
        </p:txBody>
      </p:sp>
      <p:sp>
        <p:nvSpPr>
          <p:cNvPr id="3153" name="Line 81"/>
          <p:cNvSpPr>
            <a:spLocks noChangeShapeType="1"/>
          </p:cNvSpPr>
          <p:nvPr/>
        </p:nvSpPr>
        <p:spPr bwMode="auto">
          <a:xfrm>
            <a:off x="0" y="6553200"/>
            <a:ext cx="9144000" cy="0"/>
          </a:xfrm>
          <a:prstGeom prst="line">
            <a:avLst/>
          </a:prstGeom>
          <a:noFill/>
          <a:ln w="9525">
            <a:solidFill>
              <a:schemeClr val="tx1"/>
            </a:solidFill>
            <a:round/>
          </a:ln>
          <a:effectLst/>
        </p:spPr>
        <p:txBody>
          <a:bodyPr/>
          <a:lstStyle/>
          <a:p>
            <a:endParaRPr lang="zh-CN" altLang="en-US"/>
          </a:p>
        </p:txBody>
      </p:sp>
      <p:sp>
        <p:nvSpPr>
          <p:cNvPr id="3154" name="Line 82"/>
          <p:cNvSpPr>
            <a:spLocks noChangeShapeType="1"/>
          </p:cNvSpPr>
          <p:nvPr/>
        </p:nvSpPr>
        <p:spPr bwMode="auto">
          <a:xfrm>
            <a:off x="457200" y="0"/>
            <a:ext cx="0" cy="6858000"/>
          </a:xfrm>
          <a:prstGeom prst="line">
            <a:avLst/>
          </a:prstGeom>
          <a:noFill/>
          <a:ln w="9525">
            <a:solidFill>
              <a:schemeClr val="tx1"/>
            </a:solidFill>
            <a:round/>
          </a:ln>
          <a:effectLst/>
        </p:spPr>
        <p:txBody>
          <a:bodyPr/>
          <a:lstStyle/>
          <a:p>
            <a:endParaRPr lang="zh-CN" altLang="en-US"/>
          </a:p>
        </p:txBody>
      </p:sp>
      <p:sp>
        <p:nvSpPr>
          <p:cNvPr id="3155" name="Line 83"/>
          <p:cNvSpPr>
            <a:spLocks noChangeShapeType="1"/>
          </p:cNvSpPr>
          <p:nvPr/>
        </p:nvSpPr>
        <p:spPr bwMode="auto">
          <a:xfrm>
            <a:off x="8763000" y="0"/>
            <a:ext cx="0" cy="6858000"/>
          </a:xfrm>
          <a:prstGeom prst="line">
            <a:avLst/>
          </a:prstGeom>
          <a:noFill/>
          <a:ln w="9525">
            <a:solidFill>
              <a:schemeClr val="tx1"/>
            </a:solidFill>
            <a:round/>
          </a:ln>
          <a:effectLst/>
        </p:spPr>
        <p:txBody>
          <a:bodyPr/>
          <a:lstStyle/>
          <a:p>
            <a:endParaRPr lang="zh-CN" altLang="en-US"/>
          </a:p>
        </p:txBody>
      </p:sp>
      <p:sp>
        <p:nvSpPr>
          <p:cNvPr id="3156" name="Line 84"/>
          <p:cNvSpPr>
            <a:spLocks noChangeShapeType="1"/>
          </p:cNvSpPr>
          <p:nvPr/>
        </p:nvSpPr>
        <p:spPr bwMode="auto">
          <a:xfrm flipH="1">
            <a:off x="0" y="4953000"/>
            <a:ext cx="457200" cy="0"/>
          </a:xfrm>
          <a:prstGeom prst="line">
            <a:avLst/>
          </a:prstGeom>
          <a:noFill/>
          <a:ln w="9525">
            <a:solidFill>
              <a:schemeClr val="tx1"/>
            </a:solidFill>
            <a:round/>
          </a:ln>
          <a:effectLst/>
        </p:spPr>
        <p:txBody>
          <a:bodyPr/>
          <a:lstStyle/>
          <a:p>
            <a:endParaRPr lang="zh-CN" altLang="en-US"/>
          </a:p>
        </p:txBody>
      </p:sp>
      <p:sp>
        <p:nvSpPr>
          <p:cNvPr id="3157" name="Line 85"/>
          <p:cNvSpPr>
            <a:spLocks noChangeShapeType="1"/>
          </p:cNvSpPr>
          <p:nvPr/>
        </p:nvSpPr>
        <p:spPr bwMode="auto">
          <a:xfrm>
            <a:off x="8763000" y="1752600"/>
            <a:ext cx="381000" cy="0"/>
          </a:xfrm>
          <a:prstGeom prst="line">
            <a:avLst/>
          </a:prstGeom>
          <a:noFill/>
          <a:ln w="9525">
            <a:solidFill>
              <a:schemeClr val="tx1"/>
            </a:solidFill>
            <a:round/>
          </a:ln>
          <a:effectLst/>
        </p:spPr>
        <p:txBody>
          <a:bodyPr/>
          <a:lstStyle/>
          <a:p>
            <a:endParaRPr lang="zh-CN" altLang="en-US"/>
          </a:p>
        </p:txBody>
      </p:sp>
      <p:sp>
        <p:nvSpPr>
          <p:cNvPr id="3158" name="Line 86"/>
          <p:cNvSpPr>
            <a:spLocks noChangeShapeType="1"/>
          </p:cNvSpPr>
          <p:nvPr/>
        </p:nvSpPr>
        <p:spPr bwMode="auto">
          <a:xfrm>
            <a:off x="8763000" y="1905000"/>
            <a:ext cx="381000" cy="0"/>
          </a:xfrm>
          <a:prstGeom prst="line">
            <a:avLst/>
          </a:prstGeom>
          <a:noFill/>
          <a:ln w="9525">
            <a:solidFill>
              <a:schemeClr val="tx1"/>
            </a:solidFill>
            <a:round/>
          </a:ln>
          <a:effectLst/>
        </p:spPr>
        <p:txBody>
          <a:bodyPr/>
          <a:lstStyle/>
          <a:p>
            <a:endParaRPr lang="zh-CN" altLang="en-US"/>
          </a:p>
        </p:txBody>
      </p:sp>
      <p:sp>
        <p:nvSpPr>
          <p:cNvPr id="3159" name="Line 87"/>
          <p:cNvSpPr>
            <a:spLocks noChangeShapeType="1"/>
          </p:cNvSpPr>
          <p:nvPr/>
        </p:nvSpPr>
        <p:spPr bwMode="auto">
          <a:xfrm>
            <a:off x="2543175" y="6553200"/>
            <a:ext cx="0" cy="304800"/>
          </a:xfrm>
          <a:prstGeom prst="line">
            <a:avLst/>
          </a:prstGeom>
          <a:noFill/>
          <a:ln w="9525">
            <a:solidFill>
              <a:schemeClr val="tx1"/>
            </a:solidFill>
            <a:round/>
          </a:ln>
          <a:effectLst/>
        </p:spPr>
        <p:txBody>
          <a:bodyPr/>
          <a:lstStyle/>
          <a:p>
            <a:endParaRPr lang="zh-CN" altLang="en-US"/>
          </a:p>
        </p:txBody>
      </p:sp>
      <p:sp>
        <p:nvSpPr>
          <p:cNvPr id="3160" name="Line 88"/>
          <p:cNvSpPr>
            <a:spLocks noChangeShapeType="1"/>
          </p:cNvSpPr>
          <p:nvPr/>
        </p:nvSpPr>
        <p:spPr bwMode="auto">
          <a:xfrm flipV="1">
            <a:off x="6672263" y="0"/>
            <a:ext cx="0" cy="304800"/>
          </a:xfrm>
          <a:prstGeom prst="line">
            <a:avLst/>
          </a:prstGeom>
          <a:noFill/>
          <a:ln w="9525">
            <a:solidFill>
              <a:schemeClr val="tx1"/>
            </a:solidFill>
            <a:round/>
          </a:ln>
          <a:effectLst/>
        </p:spPr>
        <p:txBody>
          <a:bodyPr/>
          <a:lstStyle/>
          <a:p>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页脚占位符 3"/>
          <p:cNvSpPr>
            <a:spLocks noGrp="1"/>
          </p:cNvSpPr>
          <p:nvPr>
            <p:ph type="ftr" sz="quarter" idx="10"/>
          </p:nvPr>
        </p:nvSpPr>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p:txBody>
          <a:bodyPr/>
          <a:lstStyle>
            <a:lvl1pPr>
              <a:defRPr/>
            </a:lvl1pPr>
          </a:lstStyle>
          <a:p>
            <a:fld id="{7A890C8C-3FC1-4BB8-9C7F-F45CB0114D3C}" type="slidenum">
              <a:rPr lang="en-US" altLang="zh-CN"/>
            </a:fld>
            <a:endParaRPr lang="en-US" altLang="zh-CN"/>
          </a:p>
        </p:txBody>
      </p:sp>
      <p:sp>
        <p:nvSpPr>
          <p:cNvPr id="6" name="日期占位符 5"/>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7813" y="122238"/>
            <a:ext cx="2005012" cy="602773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122238"/>
            <a:ext cx="5865813" cy="602773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页脚占位符 3"/>
          <p:cNvSpPr>
            <a:spLocks noGrp="1"/>
          </p:cNvSpPr>
          <p:nvPr>
            <p:ph type="ftr" sz="quarter" idx="10"/>
          </p:nvPr>
        </p:nvSpPr>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p:txBody>
          <a:bodyPr/>
          <a:lstStyle>
            <a:lvl1pPr>
              <a:defRPr/>
            </a:lvl1pPr>
          </a:lstStyle>
          <a:p>
            <a:fld id="{8F3A1E9D-E2C8-4A2D-92F4-8E646623AD05}" type="slidenum">
              <a:rPr lang="en-US" altLang="zh-CN"/>
            </a:fld>
            <a:endParaRPr lang="en-US" altLang="zh-CN"/>
          </a:p>
        </p:txBody>
      </p:sp>
      <p:sp>
        <p:nvSpPr>
          <p:cNvPr id="6" name="日期占位符 5"/>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990600" y="122238"/>
            <a:ext cx="6705600" cy="563562"/>
          </a:xfrm>
        </p:spPr>
        <p:txBody>
          <a:bodyPr/>
          <a:lstStyle/>
          <a:p>
            <a:r>
              <a:rPr lang="zh-CN" altLang="en-US" smtClean="0"/>
              <a:t>单击此处编辑母版标题样式</a:t>
            </a:r>
            <a:endParaRPr lang="zh-CN" altLang="en-US"/>
          </a:p>
        </p:txBody>
      </p:sp>
      <p:sp>
        <p:nvSpPr>
          <p:cNvPr id="3" name="表格占位符 2"/>
          <p:cNvSpPr>
            <a:spLocks noGrp="1"/>
          </p:cNvSpPr>
          <p:nvPr>
            <p:ph type="tbl" idx="1" hasCustomPrompt="1"/>
          </p:nvPr>
        </p:nvSpPr>
        <p:spPr>
          <a:xfrm>
            <a:off x="609600" y="1228725"/>
            <a:ext cx="8023225" cy="4921250"/>
          </a:xfrm>
        </p:spPr>
        <p:txBody>
          <a:bodyPr/>
          <a:lstStyle/>
          <a:p>
            <a:r>
              <a:rPr lang="zh-CN" altLang="en-US" smtClean="0"/>
              <a:t>单击图标添加表格</a:t>
            </a:r>
            <a:endParaRPr lang="zh-CN" altLang="en-US"/>
          </a:p>
        </p:txBody>
      </p:sp>
      <p:sp>
        <p:nvSpPr>
          <p:cNvPr id="4" name="页脚占位符 3"/>
          <p:cNvSpPr>
            <a:spLocks noGrp="1"/>
          </p:cNvSpPr>
          <p:nvPr>
            <p:ph type="ftr" sz="quarter" idx="10"/>
          </p:nvPr>
        </p:nvSpPr>
        <p:spPr>
          <a:xfrm>
            <a:off x="5791200" y="6248400"/>
            <a:ext cx="2895600" cy="334963"/>
          </a:xfrm>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a:xfrm>
            <a:off x="3429000" y="6338888"/>
            <a:ext cx="2133600" cy="244475"/>
          </a:xfrm>
        </p:spPr>
        <p:txBody>
          <a:bodyPr/>
          <a:lstStyle>
            <a:lvl1pPr>
              <a:defRPr/>
            </a:lvl1pPr>
          </a:lstStyle>
          <a:p>
            <a:fld id="{353B4026-BBE6-445A-9401-C04FBB038359}" type="slidenum">
              <a:rPr lang="en-US" altLang="zh-CN"/>
            </a:fld>
            <a:endParaRPr lang="en-US" altLang="zh-CN"/>
          </a:p>
        </p:txBody>
      </p:sp>
      <p:sp>
        <p:nvSpPr>
          <p:cNvPr id="6" name="日期占位符 5"/>
          <p:cNvSpPr>
            <a:spLocks noGrp="1"/>
          </p:cNvSpPr>
          <p:nvPr>
            <p:ph type="dt" sz="half" idx="12"/>
          </p:nvPr>
        </p:nvSpPr>
        <p:spPr>
          <a:xfrm>
            <a:off x="457200" y="6324600"/>
            <a:ext cx="2133600" cy="244475"/>
          </a:xfrm>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0E7B1A6C-9C21-4494-ABA7-C5695E7DFA97}"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7AA17A08-4DBD-457B-9FBE-3642ABC70B4A}"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F70EBC81-69AC-4ACB-977B-299B09049892}"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810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5720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A4D981FC-35E5-4F07-8656-02CDC3B6CBF6}"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lvl1pPr>
              <a:defRPr/>
            </a:lvl1pPr>
          </a:lstStyle>
          <a:p>
            <a:pPr algn="r" rtl="0" fontAlgn="base">
              <a:spcBef>
                <a:spcPct val="0"/>
              </a:spcBef>
              <a:spcAft>
                <a:spcPct val="0"/>
              </a:spcAft>
            </a:pPr>
            <a:fld id="{60D0276E-B57B-4CF3-80F0-8532F8AE0389}"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lvl1pPr>
              <a:defRPr/>
            </a:lvl1pPr>
          </a:lstStyle>
          <a:p>
            <a:pPr algn="r" rtl="0" fontAlgn="base">
              <a:spcBef>
                <a:spcPct val="0"/>
              </a:spcBef>
              <a:spcAft>
                <a:spcPct val="0"/>
              </a:spcAft>
            </a:pPr>
            <a:fld id="{55972121-7262-4149-9E07-A6F2D7D5F6FD}"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lvl1pPr>
              <a:defRPr/>
            </a:lvl1pPr>
          </a:lstStyle>
          <a:p>
            <a:pPr algn="r" rtl="0" fontAlgn="base">
              <a:spcBef>
                <a:spcPct val="0"/>
              </a:spcBef>
              <a:spcAft>
                <a:spcPct val="0"/>
              </a:spcAft>
            </a:pPr>
            <a:fld id="{2C18592D-E1F2-4A8E-92F4-DA74D997DCB9}"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页脚占位符 3"/>
          <p:cNvSpPr>
            <a:spLocks noGrp="1"/>
          </p:cNvSpPr>
          <p:nvPr>
            <p:ph type="ftr" sz="quarter" idx="10"/>
          </p:nvPr>
        </p:nvSpPr>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p:txBody>
          <a:bodyPr/>
          <a:lstStyle>
            <a:lvl1pPr>
              <a:defRPr/>
            </a:lvl1pPr>
          </a:lstStyle>
          <a:p>
            <a:fld id="{13071136-26EF-4F03-AC43-A4C224ECF8F4}" type="slidenum">
              <a:rPr lang="en-US" altLang="zh-CN"/>
            </a:fld>
            <a:endParaRPr lang="en-US" altLang="zh-CN"/>
          </a:p>
        </p:txBody>
      </p:sp>
      <p:sp>
        <p:nvSpPr>
          <p:cNvPr id="6" name="日期占位符 5"/>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2C6FFEEB-89FF-4FDE-8DCA-530937897B50}"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0C824033-800A-4B77-B44F-DFDCAE6A8222}"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EBF58BF2-D439-4698-8828-C8CC6E17F611}"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228600"/>
            <a:ext cx="2095500" cy="58975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28600" y="228600"/>
            <a:ext cx="6134100" cy="5897563"/>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E1032AF9-B88D-42B7-AF1C-A186B50D31E0}"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页脚占位符 3"/>
          <p:cNvSpPr>
            <a:spLocks noGrp="1"/>
          </p:cNvSpPr>
          <p:nvPr>
            <p:ph type="ftr" sz="quarter" idx="10"/>
          </p:nvPr>
        </p:nvSpPr>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p:txBody>
          <a:bodyPr/>
          <a:lstStyle>
            <a:lvl1pPr>
              <a:defRPr/>
            </a:lvl1pPr>
          </a:lstStyle>
          <a:p>
            <a:fld id="{E9265EB0-AA17-4995-9A68-1365CAD6684B}" type="slidenum">
              <a:rPr lang="en-US" altLang="zh-CN"/>
            </a:fld>
            <a:endParaRPr lang="en-US" altLang="zh-CN"/>
          </a:p>
        </p:txBody>
      </p:sp>
      <p:sp>
        <p:nvSpPr>
          <p:cNvPr id="6" name="日期占位符 5"/>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228725"/>
            <a:ext cx="3935413" cy="4921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97413" y="1228725"/>
            <a:ext cx="3935412" cy="4921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页脚占位符 4"/>
          <p:cNvSpPr>
            <a:spLocks noGrp="1"/>
          </p:cNvSpPr>
          <p:nvPr>
            <p:ph type="ftr" sz="quarter" idx="10"/>
          </p:nvPr>
        </p:nvSpPr>
        <p:spPr/>
        <p:txBody>
          <a:bodyPr/>
          <a:lstStyle>
            <a:lvl1pPr>
              <a:defRPr/>
            </a:lvl1pPr>
          </a:lstStyle>
          <a:p>
            <a:r>
              <a:rPr lang="en-US" altLang="zh-CN"/>
              <a:t>Company  Logo</a:t>
            </a:r>
            <a:endParaRPr lang="en-US" altLang="zh-CN"/>
          </a:p>
        </p:txBody>
      </p:sp>
      <p:sp>
        <p:nvSpPr>
          <p:cNvPr id="6" name="灯片编号占位符 5"/>
          <p:cNvSpPr>
            <a:spLocks noGrp="1"/>
          </p:cNvSpPr>
          <p:nvPr>
            <p:ph type="sldNum" sz="quarter" idx="11"/>
          </p:nvPr>
        </p:nvSpPr>
        <p:spPr/>
        <p:txBody>
          <a:bodyPr/>
          <a:lstStyle>
            <a:lvl1pPr>
              <a:defRPr/>
            </a:lvl1pPr>
          </a:lstStyle>
          <a:p>
            <a:fld id="{730795BD-9816-48DF-A0F9-71464392B3D5}" type="slidenum">
              <a:rPr lang="en-US" altLang="zh-CN"/>
            </a:fld>
            <a:endParaRPr lang="en-US" altLang="zh-CN"/>
          </a:p>
        </p:txBody>
      </p:sp>
      <p:sp>
        <p:nvSpPr>
          <p:cNvPr id="7" name="日期占位符 6"/>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页脚占位符 6"/>
          <p:cNvSpPr>
            <a:spLocks noGrp="1"/>
          </p:cNvSpPr>
          <p:nvPr>
            <p:ph type="ftr" sz="quarter" idx="10"/>
          </p:nvPr>
        </p:nvSpPr>
        <p:spPr/>
        <p:txBody>
          <a:bodyPr/>
          <a:lstStyle>
            <a:lvl1pPr>
              <a:defRPr/>
            </a:lvl1pPr>
          </a:lstStyle>
          <a:p>
            <a:r>
              <a:rPr lang="en-US" altLang="zh-CN"/>
              <a:t>Company  Logo</a:t>
            </a:r>
            <a:endParaRPr lang="en-US" altLang="zh-CN"/>
          </a:p>
        </p:txBody>
      </p:sp>
      <p:sp>
        <p:nvSpPr>
          <p:cNvPr id="8" name="灯片编号占位符 7"/>
          <p:cNvSpPr>
            <a:spLocks noGrp="1"/>
          </p:cNvSpPr>
          <p:nvPr>
            <p:ph type="sldNum" sz="quarter" idx="11"/>
          </p:nvPr>
        </p:nvSpPr>
        <p:spPr/>
        <p:txBody>
          <a:bodyPr/>
          <a:lstStyle>
            <a:lvl1pPr>
              <a:defRPr/>
            </a:lvl1pPr>
          </a:lstStyle>
          <a:p>
            <a:fld id="{413E8128-E119-4D0C-B2A0-5DA355CFD3C8}" type="slidenum">
              <a:rPr lang="en-US" altLang="zh-CN"/>
            </a:fld>
            <a:endParaRPr lang="en-US" altLang="zh-CN"/>
          </a:p>
        </p:txBody>
      </p:sp>
      <p:sp>
        <p:nvSpPr>
          <p:cNvPr id="9" name="日期占位符 8"/>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页脚占位符 2"/>
          <p:cNvSpPr>
            <a:spLocks noGrp="1"/>
          </p:cNvSpPr>
          <p:nvPr>
            <p:ph type="ftr" sz="quarter" idx="10"/>
          </p:nvPr>
        </p:nvSpPr>
        <p:spPr/>
        <p:txBody>
          <a:bodyPr/>
          <a:lstStyle>
            <a:lvl1pPr>
              <a:defRPr/>
            </a:lvl1pPr>
          </a:lstStyle>
          <a:p>
            <a:r>
              <a:rPr lang="en-US" altLang="zh-CN"/>
              <a:t>Company  Logo</a:t>
            </a:r>
            <a:endParaRPr lang="en-US" altLang="zh-CN"/>
          </a:p>
        </p:txBody>
      </p:sp>
      <p:sp>
        <p:nvSpPr>
          <p:cNvPr id="4" name="灯片编号占位符 3"/>
          <p:cNvSpPr>
            <a:spLocks noGrp="1"/>
          </p:cNvSpPr>
          <p:nvPr>
            <p:ph type="sldNum" sz="quarter" idx="11"/>
          </p:nvPr>
        </p:nvSpPr>
        <p:spPr/>
        <p:txBody>
          <a:bodyPr/>
          <a:lstStyle>
            <a:lvl1pPr>
              <a:defRPr/>
            </a:lvl1pPr>
          </a:lstStyle>
          <a:p>
            <a:fld id="{EB883273-2FF6-48B1-BDB0-5E610D0FFE48}" type="slidenum">
              <a:rPr lang="en-US" altLang="zh-CN"/>
            </a:fld>
            <a:endParaRPr lang="en-US" altLang="zh-CN"/>
          </a:p>
        </p:txBody>
      </p:sp>
      <p:sp>
        <p:nvSpPr>
          <p:cNvPr id="5" name="日期占位符 4"/>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Company  Logo</a:t>
            </a:r>
            <a:endParaRPr lang="en-US" altLang="zh-CN"/>
          </a:p>
        </p:txBody>
      </p:sp>
      <p:sp>
        <p:nvSpPr>
          <p:cNvPr id="3" name="灯片编号占位符 2"/>
          <p:cNvSpPr>
            <a:spLocks noGrp="1"/>
          </p:cNvSpPr>
          <p:nvPr>
            <p:ph type="sldNum" sz="quarter" idx="11"/>
          </p:nvPr>
        </p:nvSpPr>
        <p:spPr/>
        <p:txBody>
          <a:bodyPr/>
          <a:lstStyle>
            <a:lvl1pPr>
              <a:defRPr/>
            </a:lvl1pPr>
          </a:lstStyle>
          <a:p>
            <a:fld id="{5E054C9C-3A67-421B-A8D2-E91AE8BAB0DA}" type="slidenum">
              <a:rPr lang="en-US" altLang="zh-CN"/>
            </a:fld>
            <a:endParaRPr lang="en-US" altLang="zh-CN"/>
          </a:p>
        </p:txBody>
      </p:sp>
      <p:sp>
        <p:nvSpPr>
          <p:cNvPr id="4" name="日期占位符 3"/>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页脚占位符 4"/>
          <p:cNvSpPr>
            <a:spLocks noGrp="1"/>
          </p:cNvSpPr>
          <p:nvPr>
            <p:ph type="ftr" sz="quarter" idx="10"/>
          </p:nvPr>
        </p:nvSpPr>
        <p:spPr/>
        <p:txBody>
          <a:bodyPr/>
          <a:lstStyle>
            <a:lvl1pPr>
              <a:defRPr/>
            </a:lvl1pPr>
          </a:lstStyle>
          <a:p>
            <a:r>
              <a:rPr lang="en-US" altLang="zh-CN"/>
              <a:t>Company  Logo</a:t>
            </a:r>
            <a:endParaRPr lang="en-US" altLang="zh-CN"/>
          </a:p>
        </p:txBody>
      </p:sp>
      <p:sp>
        <p:nvSpPr>
          <p:cNvPr id="6" name="灯片编号占位符 5"/>
          <p:cNvSpPr>
            <a:spLocks noGrp="1"/>
          </p:cNvSpPr>
          <p:nvPr>
            <p:ph type="sldNum" sz="quarter" idx="11"/>
          </p:nvPr>
        </p:nvSpPr>
        <p:spPr/>
        <p:txBody>
          <a:bodyPr/>
          <a:lstStyle>
            <a:lvl1pPr>
              <a:defRPr/>
            </a:lvl1pPr>
          </a:lstStyle>
          <a:p>
            <a:fld id="{0A714EDE-0101-4007-8A01-9667FA675F3A}" type="slidenum">
              <a:rPr lang="en-US" altLang="zh-CN"/>
            </a:fld>
            <a:endParaRPr lang="en-US" altLang="zh-CN"/>
          </a:p>
        </p:txBody>
      </p:sp>
      <p:sp>
        <p:nvSpPr>
          <p:cNvPr id="7" name="日期占位符 6"/>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页脚占位符 4"/>
          <p:cNvSpPr>
            <a:spLocks noGrp="1"/>
          </p:cNvSpPr>
          <p:nvPr>
            <p:ph type="ftr" sz="quarter" idx="10"/>
          </p:nvPr>
        </p:nvSpPr>
        <p:spPr/>
        <p:txBody>
          <a:bodyPr/>
          <a:lstStyle>
            <a:lvl1pPr>
              <a:defRPr/>
            </a:lvl1pPr>
          </a:lstStyle>
          <a:p>
            <a:r>
              <a:rPr lang="en-US" altLang="zh-CN"/>
              <a:t>Company  Logo</a:t>
            </a:r>
            <a:endParaRPr lang="en-US" altLang="zh-CN"/>
          </a:p>
        </p:txBody>
      </p:sp>
      <p:sp>
        <p:nvSpPr>
          <p:cNvPr id="6" name="灯片编号占位符 5"/>
          <p:cNvSpPr>
            <a:spLocks noGrp="1"/>
          </p:cNvSpPr>
          <p:nvPr>
            <p:ph type="sldNum" sz="quarter" idx="11"/>
          </p:nvPr>
        </p:nvSpPr>
        <p:spPr/>
        <p:txBody>
          <a:bodyPr/>
          <a:lstStyle>
            <a:lvl1pPr>
              <a:defRPr/>
            </a:lvl1pPr>
          </a:lstStyle>
          <a:p>
            <a:fld id="{0CBD1AEB-6A2D-486F-B025-B39D1A054391}" type="slidenum">
              <a:rPr lang="en-US" altLang="zh-CN"/>
            </a:fld>
            <a:endParaRPr lang="en-US" altLang="zh-CN"/>
          </a:p>
        </p:txBody>
      </p:sp>
      <p:sp>
        <p:nvSpPr>
          <p:cNvPr id="7" name="日期占位符 6"/>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vmlDrawing" Target="../drawings/vmlDrawing1.vml"/><Relationship Id="rId15" Type="http://schemas.openxmlformats.org/officeDocument/2006/relationships/image" Target="../media/image3.png"/><Relationship Id="rId14" Type="http://schemas.openxmlformats.org/officeDocument/2006/relationships/image" Target="../media/image2.png"/><Relationship Id="rId13" Type="http://schemas.openxmlformats.org/officeDocument/2006/relationships/image" Target="../media/image1.png"/><Relationship Id="rId12" Type="http://schemas.openxmlformats.org/officeDocument/2006/relationships/oleObject" Target="../embeddings/oleObject1.bin"/><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3" name="Rectangle 69"/>
          <p:cNvSpPr>
            <a:spLocks noChangeArrowheads="1"/>
          </p:cNvSpPr>
          <p:nvPr/>
        </p:nvSpPr>
        <p:spPr bwMode="gray">
          <a:xfrm>
            <a:off x="457200" y="0"/>
            <a:ext cx="8477250" cy="768350"/>
          </a:xfrm>
          <a:prstGeom prst="rect">
            <a:avLst/>
          </a:prstGeom>
          <a:gradFill rotWithShape="1">
            <a:gsLst>
              <a:gs pos="0">
                <a:schemeClr val="bg2">
                  <a:gamma/>
                  <a:tint val="0"/>
                  <a:invGamma/>
                </a:schemeClr>
              </a:gs>
              <a:gs pos="100000">
                <a:schemeClr val="bg2"/>
              </a:gs>
            </a:gsLst>
            <a:lin ang="0" scaled="1"/>
          </a:gradFill>
          <a:ln w="9525">
            <a:noFill/>
            <a:miter lim="800000"/>
          </a:ln>
          <a:effectLst/>
        </p:spPr>
        <p:txBody>
          <a:bodyPr wrap="none" anchor="ctr"/>
          <a:lstStyle/>
          <a:p>
            <a:endParaRPr lang="zh-CN" altLang="en-US"/>
          </a:p>
        </p:txBody>
      </p:sp>
      <p:sp>
        <p:nvSpPr>
          <p:cNvPr id="1027" name="Rectangle 3"/>
          <p:cNvSpPr>
            <a:spLocks noGrp="1" noChangeArrowheads="1"/>
          </p:cNvSpPr>
          <p:nvPr>
            <p:ph type="body" idx="1"/>
          </p:nvPr>
        </p:nvSpPr>
        <p:spPr bwMode="gray">
          <a:xfrm>
            <a:off x="609600" y="1228725"/>
            <a:ext cx="8023225" cy="4921250"/>
          </a:xfrm>
          <a:prstGeom prst="rect">
            <a:avLst/>
          </a:prstGeom>
          <a:noFill/>
          <a:ln w="9525">
            <a:noFill/>
            <a:miter lim="800000"/>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ltLang="zh-CN" smtClean="0"/>
          </a:p>
        </p:txBody>
      </p:sp>
      <p:sp>
        <p:nvSpPr>
          <p:cNvPr id="1029" name="Rectangle 5"/>
          <p:cNvSpPr>
            <a:spLocks noGrp="1" noChangeArrowheads="1"/>
          </p:cNvSpPr>
          <p:nvPr>
            <p:ph type="ftr" sz="quarter" idx="3"/>
          </p:nvPr>
        </p:nvSpPr>
        <p:spPr bwMode="gray">
          <a:xfrm>
            <a:off x="5791200" y="6248400"/>
            <a:ext cx="2895600" cy="334963"/>
          </a:xfrm>
          <a:prstGeom prst="rect">
            <a:avLst/>
          </a:prstGeom>
          <a:noFill/>
          <a:ln w="9525">
            <a:noFill/>
            <a:miter lim="800000"/>
          </a:ln>
          <a:effectLst/>
        </p:spPr>
        <p:txBody>
          <a:bodyPr vert="horz" wrap="square" lIns="91440" tIns="45720" rIns="91440" bIns="45720" numCol="1" anchor="t" anchorCtr="0" compatLnSpc="1"/>
          <a:lstStyle>
            <a:lvl1pPr algn="r">
              <a:defRPr sz="1000">
                <a:latin typeface="+mn-lt"/>
                <a:ea typeface="宋体" panose="02010600030101010101" pitchFamily="2" charset="-122"/>
              </a:defRPr>
            </a:lvl1pPr>
          </a:lstStyle>
          <a:p>
            <a:r>
              <a:rPr lang="en-US" altLang="zh-CN"/>
              <a:t>Company  Logo</a:t>
            </a:r>
            <a:endParaRPr lang="en-US" altLang="zh-CN"/>
          </a:p>
        </p:txBody>
      </p:sp>
      <p:sp>
        <p:nvSpPr>
          <p:cNvPr id="1030" name="Rectangle 6"/>
          <p:cNvSpPr>
            <a:spLocks noGrp="1" noChangeArrowheads="1"/>
          </p:cNvSpPr>
          <p:nvPr>
            <p:ph type="sldNum" sz="quarter" idx="4"/>
          </p:nvPr>
        </p:nvSpPr>
        <p:spPr bwMode="gray">
          <a:xfrm>
            <a:off x="3429000" y="6338888"/>
            <a:ext cx="2133600" cy="244475"/>
          </a:xfrm>
          <a:prstGeom prst="rect">
            <a:avLst/>
          </a:prstGeom>
          <a:noFill/>
          <a:ln w="9525">
            <a:noFill/>
            <a:miter lim="800000"/>
          </a:ln>
          <a:effectLst/>
        </p:spPr>
        <p:txBody>
          <a:bodyPr vert="horz" wrap="square" lIns="91440" tIns="45720" rIns="91440" bIns="45720" numCol="1" anchor="t" anchorCtr="0" compatLnSpc="1"/>
          <a:lstStyle>
            <a:lvl1pPr algn="r">
              <a:defRPr sz="1400">
                <a:ea typeface="宋体" panose="02010600030101010101" pitchFamily="2" charset="-122"/>
              </a:defRPr>
            </a:lvl1pPr>
          </a:lstStyle>
          <a:p>
            <a:fld id="{B085AB79-75C3-46D4-97E4-31D274D8034E}" type="slidenum">
              <a:rPr lang="en-US" altLang="zh-CN"/>
            </a:fld>
            <a:endParaRPr lang="en-US" altLang="zh-CN"/>
          </a:p>
        </p:txBody>
      </p:sp>
      <p:sp>
        <p:nvSpPr>
          <p:cNvPr id="1052" name="Rectangle 28"/>
          <p:cNvSpPr>
            <a:spLocks noChangeArrowheads="1"/>
          </p:cNvSpPr>
          <p:nvPr/>
        </p:nvSpPr>
        <p:spPr bwMode="gray">
          <a:xfrm>
            <a:off x="0" y="0"/>
            <a:ext cx="457200" cy="768350"/>
          </a:xfrm>
          <a:prstGeom prst="rect">
            <a:avLst/>
          </a:prstGeom>
          <a:solidFill>
            <a:schemeClr val="hlink"/>
          </a:solidFill>
          <a:ln w="9525">
            <a:noFill/>
            <a:miter lim="800000"/>
          </a:ln>
          <a:effectLst/>
        </p:spPr>
        <p:txBody>
          <a:bodyPr wrap="none" anchor="ctr"/>
          <a:lstStyle/>
          <a:p>
            <a:pPr algn="ctr"/>
            <a:endParaRPr lang="zh-CN" altLang="zh-CN"/>
          </a:p>
        </p:txBody>
      </p:sp>
      <p:sp>
        <p:nvSpPr>
          <p:cNvPr id="1054" name="Rectangle 30"/>
          <p:cNvSpPr>
            <a:spLocks noChangeArrowheads="1"/>
          </p:cNvSpPr>
          <p:nvPr/>
        </p:nvSpPr>
        <p:spPr bwMode="gray">
          <a:xfrm>
            <a:off x="0" y="762000"/>
            <a:ext cx="457200" cy="152400"/>
          </a:xfrm>
          <a:prstGeom prst="rect">
            <a:avLst/>
          </a:prstGeom>
          <a:solidFill>
            <a:schemeClr val="bg2"/>
          </a:solidFill>
          <a:ln w="9525">
            <a:noFill/>
            <a:miter lim="800000"/>
          </a:ln>
          <a:effectLst/>
        </p:spPr>
        <p:txBody>
          <a:bodyPr wrap="none" anchor="ctr"/>
          <a:lstStyle/>
          <a:p>
            <a:pPr algn="ctr"/>
            <a:endParaRPr lang="zh-CN" altLang="zh-CN"/>
          </a:p>
        </p:txBody>
      </p:sp>
      <p:sp>
        <p:nvSpPr>
          <p:cNvPr id="1056" name="Rectangle 32"/>
          <p:cNvSpPr>
            <a:spLocks noChangeArrowheads="1"/>
          </p:cNvSpPr>
          <p:nvPr/>
        </p:nvSpPr>
        <p:spPr bwMode="gray">
          <a:xfrm>
            <a:off x="0" y="914400"/>
            <a:ext cx="457200" cy="4191000"/>
          </a:xfrm>
          <a:prstGeom prst="rect">
            <a:avLst/>
          </a:prstGeom>
          <a:gradFill rotWithShape="1">
            <a:gsLst>
              <a:gs pos="0">
                <a:schemeClr val="bg2"/>
              </a:gs>
              <a:gs pos="100000">
                <a:schemeClr val="bg2">
                  <a:gamma/>
                  <a:tint val="42353"/>
                  <a:invGamma/>
                </a:schemeClr>
              </a:gs>
            </a:gsLst>
            <a:lin ang="5400000" scaled="1"/>
          </a:gradFill>
          <a:ln w="9525">
            <a:noFill/>
            <a:miter lim="800000"/>
          </a:ln>
          <a:effectLst/>
        </p:spPr>
        <p:txBody>
          <a:bodyPr wrap="none" anchor="ctr"/>
          <a:lstStyle/>
          <a:p>
            <a:pPr algn="ctr"/>
            <a:endParaRPr lang="zh-CN" altLang="zh-CN"/>
          </a:p>
        </p:txBody>
      </p:sp>
      <p:sp>
        <p:nvSpPr>
          <p:cNvPr id="1073" name="Rectangle 49"/>
          <p:cNvSpPr>
            <a:spLocks noChangeArrowheads="1"/>
          </p:cNvSpPr>
          <p:nvPr/>
        </p:nvSpPr>
        <p:spPr bwMode="gray">
          <a:xfrm>
            <a:off x="0" y="5105400"/>
            <a:ext cx="457200" cy="1544638"/>
          </a:xfrm>
          <a:prstGeom prst="rect">
            <a:avLst/>
          </a:prstGeom>
          <a:gradFill rotWithShape="1">
            <a:gsLst>
              <a:gs pos="0">
                <a:schemeClr val="accent2">
                  <a:gamma/>
                  <a:tint val="42353"/>
                  <a:invGamma/>
                </a:schemeClr>
              </a:gs>
              <a:gs pos="100000">
                <a:schemeClr val="accent2"/>
              </a:gs>
            </a:gsLst>
            <a:lin ang="5400000" scaled="1"/>
          </a:gradFill>
          <a:ln w="9525">
            <a:noFill/>
            <a:miter lim="800000"/>
          </a:ln>
          <a:effectLst/>
        </p:spPr>
        <p:txBody>
          <a:bodyPr wrap="none" anchor="ctr"/>
          <a:lstStyle/>
          <a:p>
            <a:pPr algn="ctr"/>
            <a:endParaRPr lang="zh-CN" altLang="zh-CN"/>
          </a:p>
        </p:txBody>
      </p:sp>
      <p:sp>
        <p:nvSpPr>
          <p:cNvPr id="1079" name="Rectangle 55"/>
          <p:cNvSpPr>
            <a:spLocks noChangeArrowheads="1"/>
          </p:cNvSpPr>
          <p:nvPr/>
        </p:nvSpPr>
        <p:spPr bwMode="gray">
          <a:xfrm>
            <a:off x="0" y="6656388"/>
            <a:ext cx="457200" cy="209550"/>
          </a:xfrm>
          <a:prstGeom prst="rect">
            <a:avLst/>
          </a:prstGeom>
          <a:solidFill>
            <a:schemeClr val="bg2"/>
          </a:solidFill>
          <a:ln w="9525">
            <a:noFill/>
            <a:miter lim="800000"/>
          </a:ln>
          <a:effectLst/>
        </p:spPr>
        <p:txBody>
          <a:bodyPr wrap="none" anchor="ctr"/>
          <a:lstStyle/>
          <a:p>
            <a:endParaRPr lang="zh-CN" altLang="en-US"/>
          </a:p>
        </p:txBody>
      </p:sp>
      <p:sp>
        <p:nvSpPr>
          <p:cNvPr id="1080" name="Rectangle 56"/>
          <p:cNvSpPr>
            <a:spLocks noChangeArrowheads="1"/>
          </p:cNvSpPr>
          <p:nvPr/>
        </p:nvSpPr>
        <p:spPr bwMode="gray">
          <a:xfrm>
            <a:off x="457200" y="6650038"/>
            <a:ext cx="1304925" cy="215900"/>
          </a:xfrm>
          <a:prstGeom prst="rect">
            <a:avLst/>
          </a:prstGeom>
          <a:gradFill rotWithShape="1">
            <a:gsLst>
              <a:gs pos="0">
                <a:schemeClr val="bg2">
                  <a:gamma/>
                  <a:tint val="0"/>
                  <a:invGamma/>
                </a:schemeClr>
              </a:gs>
              <a:gs pos="100000">
                <a:schemeClr val="bg2"/>
              </a:gs>
            </a:gsLst>
            <a:lin ang="0" scaled="1"/>
          </a:gradFill>
          <a:ln w="9525">
            <a:noFill/>
            <a:miter lim="800000"/>
          </a:ln>
          <a:effectLst/>
        </p:spPr>
        <p:txBody>
          <a:bodyPr wrap="none" anchor="ctr"/>
          <a:lstStyle/>
          <a:p>
            <a:endParaRPr lang="zh-CN" altLang="en-US"/>
          </a:p>
        </p:txBody>
      </p:sp>
      <p:sp>
        <p:nvSpPr>
          <p:cNvPr id="1084" name="Rectangle 60"/>
          <p:cNvSpPr>
            <a:spLocks noChangeArrowheads="1"/>
          </p:cNvSpPr>
          <p:nvPr/>
        </p:nvSpPr>
        <p:spPr bwMode="gray">
          <a:xfrm>
            <a:off x="1752600" y="6650038"/>
            <a:ext cx="7391400" cy="215900"/>
          </a:xfrm>
          <a:prstGeom prst="rect">
            <a:avLst/>
          </a:prstGeom>
          <a:gradFill rotWithShape="1">
            <a:gsLst>
              <a:gs pos="0">
                <a:schemeClr val="folHlink">
                  <a:gamma/>
                  <a:tint val="54510"/>
                  <a:invGamma/>
                </a:schemeClr>
              </a:gs>
              <a:gs pos="100000">
                <a:schemeClr val="folHlink"/>
              </a:gs>
            </a:gsLst>
            <a:lin ang="0" scaled="1"/>
          </a:gradFill>
          <a:ln w="9525">
            <a:noFill/>
            <a:miter lim="800000"/>
          </a:ln>
          <a:effectLst/>
        </p:spPr>
        <p:txBody>
          <a:bodyPr wrap="none" anchor="ctr"/>
          <a:lstStyle/>
          <a:p>
            <a:endParaRPr lang="zh-CN" altLang="en-US"/>
          </a:p>
        </p:txBody>
      </p:sp>
      <p:sp>
        <p:nvSpPr>
          <p:cNvPr id="1085" name="Rectangle 61"/>
          <p:cNvSpPr>
            <a:spLocks noChangeArrowheads="1"/>
          </p:cNvSpPr>
          <p:nvPr/>
        </p:nvSpPr>
        <p:spPr bwMode="gray">
          <a:xfrm>
            <a:off x="8777288" y="6656388"/>
            <a:ext cx="366712" cy="209550"/>
          </a:xfrm>
          <a:prstGeom prst="rect">
            <a:avLst/>
          </a:prstGeom>
          <a:gradFill rotWithShape="1">
            <a:gsLst>
              <a:gs pos="0">
                <a:schemeClr val="bg1"/>
              </a:gs>
              <a:gs pos="100000">
                <a:schemeClr val="bg1">
                  <a:gamma/>
                  <a:shade val="84706"/>
                  <a:invGamma/>
                </a:schemeClr>
              </a:gs>
            </a:gsLst>
            <a:lin ang="5400000" scaled="1"/>
          </a:gradFill>
          <a:ln w="9525">
            <a:noFill/>
            <a:miter lim="800000"/>
          </a:ln>
          <a:effectLst/>
        </p:spPr>
        <p:txBody>
          <a:bodyPr wrap="none" anchor="ctr"/>
          <a:lstStyle/>
          <a:p>
            <a:endParaRPr lang="zh-CN" altLang="en-US"/>
          </a:p>
        </p:txBody>
      </p:sp>
      <p:sp>
        <p:nvSpPr>
          <p:cNvPr id="1087" name="Rectangle 63"/>
          <p:cNvSpPr>
            <a:spLocks noChangeArrowheads="1"/>
          </p:cNvSpPr>
          <p:nvPr/>
        </p:nvSpPr>
        <p:spPr bwMode="gray">
          <a:xfrm>
            <a:off x="8769350" y="6019800"/>
            <a:ext cx="374650" cy="642938"/>
          </a:xfrm>
          <a:prstGeom prst="rect">
            <a:avLst/>
          </a:prstGeom>
          <a:solidFill>
            <a:schemeClr val="bg2"/>
          </a:solidFill>
          <a:ln w="9525">
            <a:noFill/>
            <a:miter lim="800000"/>
          </a:ln>
          <a:effectLst/>
        </p:spPr>
        <p:txBody>
          <a:bodyPr wrap="none" anchor="ctr"/>
          <a:lstStyle/>
          <a:p>
            <a:endParaRPr lang="zh-CN" altLang="en-US"/>
          </a:p>
        </p:txBody>
      </p:sp>
      <p:sp>
        <p:nvSpPr>
          <p:cNvPr id="1089" name="Rectangle 65"/>
          <p:cNvSpPr>
            <a:spLocks noChangeArrowheads="1"/>
          </p:cNvSpPr>
          <p:nvPr/>
        </p:nvSpPr>
        <p:spPr bwMode="gray">
          <a:xfrm>
            <a:off x="8763000" y="914400"/>
            <a:ext cx="381000" cy="5105400"/>
          </a:xfrm>
          <a:prstGeom prst="rect">
            <a:avLst/>
          </a:prstGeom>
          <a:gradFill rotWithShape="1">
            <a:gsLst>
              <a:gs pos="0">
                <a:schemeClr val="hlink"/>
              </a:gs>
              <a:gs pos="100000">
                <a:schemeClr val="hlink">
                  <a:gamma/>
                  <a:tint val="51373"/>
                  <a:invGamma/>
                </a:schemeClr>
              </a:gs>
            </a:gsLst>
            <a:lin ang="5400000" scaled="1"/>
          </a:gradFill>
          <a:ln w="9525">
            <a:noFill/>
            <a:miter lim="800000"/>
          </a:ln>
          <a:effectLst/>
        </p:spPr>
        <p:txBody>
          <a:bodyPr wrap="none" anchor="ctr"/>
          <a:lstStyle/>
          <a:p>
            <a:endParaRPr lang="zh-CN" altLang="en-US"/>
          </a:p>
        </p:txBody>
      </p:sp>
      <p:sp>
        <p:nvSpPr>
          <p:cNvPr id="1090" name="Rectangle 66"/>
          <p:cNvSpPr>
            <a:spLocks noChangeArrowheads="1"/>
          </p:cNvSpPr>
          <p:nvPr/>
        </p:nvSpPr>
        <p:spPr bwMode="gray">
          <a:xfrm>
            <a:off x="8763000" y="762000"/>
            <a:ext cx="381000" cy="152400"/>
          </a:xfrm>
          <a:prstGeom prst="rect">
            <a:avLst/>
          </a:prstGeom>
          <a:solidFill>
            <a:schemeClr val="folHlink"/>
          </a:solidFill>
          <a:ln w="9525">
            <a:noFill/>
            <a:miter lim="800000"/>
          </a:ln>
          <a:effectLst/>
        </p:spPr>
        <p:txBody>
          <a:bodyPr wrap="none" anchor="ctr"/>
          <a:lstStyle/>
          <a:p>
            <a:pPr algn="ctr"/>
            <a:endParaRPr lang="zh-CN" altLang="zh-CN"/>
          </a:p>
        </p:txBody>
      </p:sp>
      <p:sp>
        <p:nvSpPr>
          <p:cNvPr id="1091" name="Rectangle 67"/>
          <p:cNvSpPr>
            <a:spLocks noChangeArrowheads="1"/>
          </p:cNvSpPr>
          <p:nvPr/>
        </p:nvSpPr>
        <p:spPr bwMode="gray">
          <a:xfrm>
            <a:off x="8770938" y="0"/>
            <a:ext cx="373062" cy="762000"/>
          </a:xfrm>
          <a:prstGeom prst="rect">
            <a:avLst/>
          </a:prstGeom>
          <a:gradFill rotWithShape="1">
            <a:gsLst>
              <a:gs pos="0">
                <a:schemeClr val="accent2"/>
              </a:gs>
              <a:gs pos="100000">
                <a:schemeClr val="accent2">
                  <a:gamma/>
                  <a:tint val="0"/>
                  <a:invGamma/>
                </a:schemeClr>
              </a:gs>
            </a:gsLst>
            <a:lin ang="5400000" scaled="1"/>
          </a:gradFill>
          <a:ln w="9525">
            <a:noFill/>
            <a:miter lim="800000"/>
          </a:ln>
          <a:effectLst/>
        </p:spPr>
        <p:txBody>
          <a:bodyPr wrap="none" anchor="ctr"/>
          <a:lstStyle/>
          <a:p>
            <a:endParaRPr lang="zh-CN" altLang="en-US"/>
          </a:p>
        </p:txBody>
      </p:sp>
      <p:sp>
        <p:nvSpPr>
          <p:cNvPr id="1092" name="Rectangle 68"/>
          <p:cNvSpPr>
            <a:spLocks noChangeArrowheads="1"/>
          </p:cNvSpPr>
          <p:nvPr/>
        </p:nvSpPr>
        <p:spPr bwMode="gray">
          <a:xfrm>
            <a:off x="457200" y="762000"/>
            <a:ext cx="8315325" cy="152400"/>
          </a:xfrm>
          <a:prstGeom prst="rect">
            <a:avLst/>
          </a:prstGeom>
          <a:gradFill rotWithShape="1">
            <a:gsLst>
              <a:gs pos="0">
                <a:schemeClr val="accent1"/>
              </a:gs>
              <a:gs pos="100000">
                <a:schemeClr val="accent1">
                  <a:gamma/>
                  <a:tint val="33333"/>
                  <a:invGamma/>
                </a:schemeClr>
              </a:gs>
            </a:gsLst>
            <a:lin ang="0" scaled="1"/>
          </a:gradFill>
          <a:ln w="9525">
            <a:noFill/>
            <a:miter lim="800000"/>
          </a:ln>
          <a:effectLst/>
        </p:spPr>
        <p:txBody>
          <a:bodyPr wrap="none" anchor="ctr"/>
          <a:lstStyle/>
          <a:p>
            <a:pPr algn="ctr"/>
            <a:endParaRPr lang="zh-CN" altLang="zh-CN"/>
          </a:p>
        </p:txBody>
      </p:sp>
      <p:sp>
        <p:nvSpPr>
          <p:cNvPr id="1026" name="Rectangle 2"/>
          <p:cNvSpPr>
            <a:spLocks noGrp="1" noChangeArrowheads="1"/>
          </p:cNvSpPr>
          <p:nvPr>
            <p:ph type="title"/>
          </p:nvPr>
        </p:nvSpPr>
        <p:spPr bwMode="gray">
          <a:xfrm>
            <a:off x="990600" y="122238"/>
            <a:ext cx="6705600" cy="563562"/>
          </a:xfrm>
          <a:prstGeom prst="rect">
            <a:avLst/>
          </a:prstGeom>
          <a:noFill/>
          <a:ln w="9525">
            <a:noFill/>
            <a:miter lim="800000"/>
          </a:ln>
          <a:effectLst/>
        </p:spPr>
        <p:txBody>
          <a:bodyPr vert="horz" wrap="square" lIns="91440" tIns="45720" rIns="91440" bIns="45720" numCol="1" anchor="ctr" anchorCtr="0" compatLnSpc="1"/>
          <a:lstStyle/>
          <a:p>
            <a:pPr lvl="0"/>
            <a:r>
              <a:rPr lang="zh-CN" altLang="en-US" smtClean="0"/>
              <a:t>单击此处编辑母版标题样式</a:t>
            </a:r>
            <a:endParaRPr lang="en-US" altLang="zh-CN" smtClean="0"/>
          </a:p>
        </p:txBody>
      </p:sp>
      <p:grpSp>
        <p:nvGrpSpPr>
          <p:cNvPr id="1128" name="Group 104"/>
          <p:cNvGrpSpPr/>
          <p:nvPr/>
        </p:nvGrpSpPr>
        <p:grpSpPr bwMode="auto">
          <a:xfrm>
            <a:off x="8002588" y="69850"/>
            <a:ext cx="657225" cy="636588"/>
            <a:chOff x="5041" y="44"/>
            <a:chExt cx="414" cy="401"/>
          </a:xfrm>
        </p:grpSpPr>
        <p:sp>
          <p:nvSpPr>
            <p:cNvPr id="1129" name="Oval 105"/>
            <p:cNvSpPr>
              <a:spLocks noChangeArrowheads="1"/>
            </p:cNvSpPr>
            <p:nvPr userDrawn="1"/>
          </p:nvSpPr>
          <p:spPr bwMode="gray">
            <a:xfrm rot="149948">
              <a:off x="5161" y="161"/>
              <a:ext cx="175" cy="170"/>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nvGrpSpPr>
            <p:cNvPr id="1130" name="Group 106"/>
            <p:cNvGrpSpPr/>
            <p:nvPr userDrawn="1"/>
          </p:nvGrpSpPr>
          <p:grpSpPr bwMode="auto">
            <a:xfrm rot="334874">
              <a:off x="5321" y="313"/>
              <a:ext cx="98" cy="75"/>
              <a:chOff x="3452" y="878"/>
              <a:chExt cx="402" cy="342"/>
            </a:xfrm>
          </p:grpSpPr>
          <p:sp>
            <p:nvSpPr>
              <p:cNvPr id="1131" name="Oval 107"/>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2" name="Oval 108"/>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3" name="Oval 109"/>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34" name="Group 110"/>
            <p:cNvGrpSpPr/>
            <p:nvPr userDrawn="1"/>
          </p:nvGrpSpPr>
          <p:grpSpPr bwMode="auto">
            <a:xfrm rot="-23704554">
              <a:off x="5358" y="218"/>
              <a:ext cx="97" cy="75"/>
              <a:chOff x="3452" y="878"/>
              <a:chExt cx="402" cy="342"/>
            </a:xfrm>
          </p:grpSpPr>
          <p:sp>
            <p:nvSpPr>
              <p:cNvPr id="1135" name="Oval 111"/>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6" name="Oval 112"/>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7" name="Oval 113"/>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38" name="Group 114"/>
            <p:cNvGrpSpPr/>
            <p:nvPr userDrawn="1"/>
          </p:nvGrpSpPr>
          <p:grpSpPr bwMode="auto">
            <a:xfrm rot="-4646600">
              <a:off x="5335" y="107"/>
              <a:ext cx="88" cy="82"/>
              <a:chOff x="3452" y="878"/>
              <a:chExt cx="402" cy="342"/>
            </a:xfrm>
          </p:grpSpPr>
          <p:sp>
            <p:nvSpPr>
              <p:cNvPr id="1139" name="Oval 115"/>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0" name="Oval 116"/>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1" name="Oval 117"/>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42" name="Group 118"/>
            <p:cNvGrpSpPr/>
            <p:nvPr userDrawn="1"/>
          </p:nvGrpSpPr>
          <p:grpSpPr bwMode="auto">
            <a:xfrm rot="2913403">
              <a:off x="5210" y="359"/>
              <a:ext cx="88" cy="83"/>
              <a:chOff x="3452" y="878"/>
              <a:chExt cx="402" cy="342"/>
            </a:xfrm>
          </p:grpSpPr>
          <p:sp>
            <p:nvSpPr>
              <p:cNvPr id="1143" name="Oval 119"/>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4" name="Oval 120"/>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5" name="Oval 121"/>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46" name="Group 122"/>
            <p:cNvGrpSpPr/>
            <p:nvPr userDrawn="1"/>
          </p:nvGrpSpPr>
          <p:grpSpPr bwMode="auto">
            <a:xfrm rot="-29488389">
              <a:off x="5212" y="46"/>
              <a:ext cx="88" cy="83"/>
              <a:chOff x="3452" y="878"/>
              <a:chExt cx="402" cy="342"/>
            </a:xfrm>
          </p:grpSpPr>
          <p:sp>
            <p:nvSpPr>
              <p:cNvPr id="1147" name="Oval 123"/>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8" name="Oval 124"/>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9" name="Oval 125"/>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0" name="Group 126"/>
            <p:cNvGrpSpPr/>
            <p:nvPr userDrawn="1"/>
          </p:nvGrpSpPr>
          <p:grpSpPr bwMode="auto">
            <a:xfrm rot="-10069553">
              <a:off x="5089" y="95"/>
              <a:ext cx="97" cy="76"/>
              <a:chOff x="3452" y="878"/>
              <a:chExt cx="402" cy="342"/>
            </a:xfrm>
          </p:grpSpPr>
          <p:sp>
            <p:nvSpPr>
              <p:cNvPr id="1151" name="Oval 127"/>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2" name="Oval 128"/>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3" name="Oval 129"/>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4" name="Group 130"/>
            <p:cNvGrpSpPr/>
            <p:nvPr userDrawn="1"/>
          </p:nvGrpSpPr>
          <p:grpSpPr bwMode="auto">
            <a:xfrm rot="-34314642">
              <a:off x="5041" y="204"/>
              <a:ext cx="97" cy="75"/>
              <a:chOff x="3452" y="878"/>
              <a:chExt cx="402" cy="342"/>
            </a:xfrm>
          </p:grpSpPr>
          <p:sp>
            <p:nvSpPr>
              <p:cNvPr id="1155" name="Oval 131"/>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6" name="Oval 132"/>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7" name="Oval 133"/>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8" name="Group 134"/>
            <p:cNvGrpSpPr/>
            <p:nvPr userDrawn="1"/>
          </p:nvGrpSpPr>
          <p:grpSpPr bwMode="auto">
            <a:xfrm rot="-15041649">
              <a:off x="5085" y="304"/>
              <a:ext cx="88" cy="82"/>
              <a:chOff x="3452" y="878"/>
              <a:chExt cx="402" cy="342"/>
            </a:xfrm>
          </p:grpSpPr>
          <p:sp>
            <p:nvSpPr>
              <p:cNvPr id="1159" name="Oval 135"/>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60" name="Oval 136"/>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61" name="Oval 137"/>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sp>
        <p:nvSpPr>
          <p:cNvPr id="1162" name="Rectangle 138"/>
          <p:cNvSpPr>
            <a:spLocks noGrp="1" noChangeArrowheads="1"/>
          </p:cNvSpPr>
          <p:nvPr>
            <p:ph type="dt" sz="half" idx="2"/>
          </p:nvPr>
        </p:nvSpPr>
        <p:spPr bwMode="gray">
          <a:xfrm>
            <a:off x="457200" y="6324600"/>
            <a:ext cx="2133600" cy="244475"/>
          </a:xfrm>
          <a:prstGeom prst="rect">
            <a:avLst/>
          </a:prstGeom>
          <a:noFill/>
          <a:ln w="9525">
            <a:noFill/>
            <a:miter lim="800000"/>
          </a:ln>
          <a:effectLst/>
        </p:spPr>
        <p:txBody>
          <a:bodyPr vert="horz" wrap="square" lIns="91440" tIns="45720" rIns="91440" bIns="45720" numCol="1" anchor="t" anchorCtr="0" compatLnSpc="1"/>
          <a:lstStyle>
            <a:lvl1pPr>
              <a:defRPr sz="1000" b="1">
                <a:latin typeface="+mn-lt"/>
                <a:ea typeface="宋体" panose="02010600030101010101" pitchFamily="2" charset="-122"/>
              </a:defRPr>
            </a:lvl1pPr>
          </a:lstStyle>
          <a:p>
            <a:r>
              <a:rPr lang="en-US" altLang="zh-CN"/>
              <a:t>www.themegallery.com</a:t>
            </a:r>
            <a:endParaRPr lang="en-US" altLang="zh-CN"/>
          </a:p>
        </p:txBody>
      </p:sp>
      <p:sp>
        <p:nvSpPr>
          <p:cNvPr id="1175" name="Line 151"/>
          <p:cNvSpPr>
            <a:spLocks noChangeShapeType="1"/>
          </p:cNvSpPr>
          <p:nvPr/>
        </p:nvSpPr>
        <p:spPr bwMode="auto">
          <a:xfrm>
            <a:off x="0" y="762000"/>
            <a:ext cx="9144000" cy="0"/>
          </a:xfrm>
          <a:prstGeom prst="line">
            <a:avLst/>
          </a:prstGeom>
          <a:noFill/>
          <a:ln w="9525">
            <a:solidFill>
              <a:schemeClr val="tx2"/>
            </a:solidFill>
            <a:round/>
          </a:ln>
          <a:effectLst/>
        </p:spPr>
        <p:txBody>
          <a:bodyPr/>
          <a:lstStyle/>
          <a:p>
            <a:endParaRPr lang="zh-CN" altLang="en-US"/>
          </a:p>
        </p:txBody>
      </p:sp>
      <p:sp>
        <p:nvSpPr>
          <p:cNvPr id="1176" name="Line 152"/>
          <p:cNvSpPr>
            <a:spLocks noChangeShapeType="1"/>
          </p:cNvSpPr>
          <p:nvPr/>
        </p:nvSpPr>
        <p:spPr bwMode="auto">
          <a:xfrm>
            <a:off x="0" y="914400"/>
            <a:ext cx="9144000" cy="0"/>
          </a:xfrm>
          <a:prstGeom prst="line">
            <a:avLst/>
          </a:prstGeom>
          <a:noFill/>
          <a:ln w="9525">
            <a:solidFill>
              <a:schemeClr val="tx1"/>
            </a:solidFill>
            <a:round/>
          </a:ln>
          <a:effectLst/>
        </p:spPr>
        <p:txBody>
          <a:bodyPr/>
          <a:lstStyle/>
          <a:p>
            <a:endParaRPr lang="zh-CN" altLang="en-US"/>
          </a:p>
        </p:txBody>
      </p:sp>
      <p:sp>
        <p:nvSpPr>
          <p:cNvPr id="1177" name="Line 153"/>
          <p:cNvSpPr>
            <a:spLocks noChangeShapeType="1"/>
          </p:cNvSpPr>
          <p:nvPr/>
        </p:nvSpPr>
        <p:spPr bwMode="auto">
          <a:xfrm>
            <a:off x="0" y="6648450"/>
            <a:ext cx="9144000" cy="0"/>
          </a:xfrm>
          <a:prstGeom prst="line">
            <a:avLst/>
          </a:prstGeom>
          <a:noFill/>
          <a:ln w="9525">
            <a:solidFill>
              <a:schemeClr val="tx1"/>
            </a:solidFill>
            <a:round/>
          </a:ln>
          <a:effectLst/>
        </p:spPr>
        <p:txBody>
          <a:bodyPr/>
          <a:lstStyle/>
          <a:p>
            <a:endParaRPr lang="zh-CN" altLang="en-US"/>
          </a:p>
        </p:txBody>
      </p:sp>
      <p:sp>
        <p:nvSpPr>
          <p:cNvPr id="1178" name="Line 154"/>
          <p:cNvSpPr>
            <a:spLocks noChangeShapeType="1"/>
          </p:cNvSpPr>
          <p:nvPr/>
        </p:nvSpPr>
        <p:spPr bwMode="auto">
          <a:xfrm>
            <a:off x="457200" y="0"/>
            <a:ext cx="0" cy="6858000"/>
          </a:xfrm>
          <a:prstGeom prst="line">
            <a:avLst/>
          </a:prstGeom>
          <a:noFill/>
          <a:ln w="9525">
            <a:solidFill>
              <a:schemeClr val="tx1"/>
            </a:solidFill>
            <a:round/>
          </a:ln>
          <a:effectLst/>
        </p:spPr>
        <p:txBody>
          <a:bodyPr/>
          <a:lstStyle/>
          <a:p>
            <a:endParaRPr lang="zh-CN" altLang="en-US"/>
          </a:p>
        </p:txBody>
      </p:sp>
      <p:sp>
        <p:nvSpPr>
          <p:cNvPr id="1179" name="Line 155"/>
          <p:cNvSpPr>
            <a:spLocks noChangeShapeType="1"/>
          </p:cNvSpPr>
          <p:nvPr/>
        </p:nvSpPr>
        <p:spPr bwMode="auto">
          <a:xfrm>
            <a:off x="8763000" y="0"/>
            <a:ext cx="0" cy="6858000"/>
          </a:xfrm>
          <a:prstGeom prst="line">
            <a:avLst/>
          </a:prstGeom>
          <a:noFill/>
          <a:ln w="9525">
            <a:solidFill>
              <a:schemeClr val="tx1"/>
            </a:solidFill>
            <a:round/>
          </a:ln>
          <a:effectLst/>
        </p:spPr>
        <p:txBody>
          <a:bodyPr/>
          <a:lstStyle/>
          <a:p>
            <a:endParaRPr lang="zh-CN" altLang="en-US"/>
          </a:p>
        </p:txBody>
      </p:sp>
      <p:sp>
        <p:nvSpPr>
          <p:cNvPr id="1181" name="Line 157"/>
          <p:cNvSpPr>
            <a:spLocks noChangeShapeType="1"/>
          </p:cNvSpPr>
          <p:nvPr/>
        </p:nvSpPr>
        <p:spPr bwMode="auto">
          <a:xfrm flipH="1">
            <a:off x="0" y="5105400"/>
            <a:ext cx="457200" cy="0"/>
          </a:xfrm>
          <a:prstGeom prst="line">
            <a:avLst/>
          </a:prstGeom>
          <a:noFill/>
          <a:ln w="9525">
            <a:solidFill>
              <a:schemeClr val="tx1"/>
            </a:solidFill>
            <a:round/>
          </a:ln>
          <a:effectLst/>
        </p:spPr>
        <p:txBody>
          <a:bodyPr/>
          <a:lstStyle/>
          <a:p>
            <a:endParaRPr lang="zh-CN" altLang="en-US"/>
          </a:p>
        </p:txBody>
      </p:sp>
      <p:sp>
        <p:nvSpPr>
          <p:cNvPr id="1182" name="Line 158"/>
          <p:cNvSpPr>
            <a:spLocks noChangeShapeType="1"/>
          </p:cNvSpPr>
          <p:nvPr/>
        </p:nvSpPr>
        <p:spPr bwMode="auto">
          <a:xfrm>
            <a:off x="1752600" y="6648450"/>
            <a:ext cx="0" cy="209550"/>
          </a:xfrm>
          <a:prstGeom prst="line">
            <a:avLst/>
          </a:prstGeom>
          <a:noFill/>
          <a:ln w="9525">
            <a:solidFill>
              <a:schemeClr val="tx1"/>
            </a:solidFill>
            <a:round/>
          </a:ln>
          <a:effectLst/>
        </p:spPr>
        <p:txBody>
          <a:bodyPr/>
          <a:lstStyle/>
          <a:p>
            <a:endParaRPr lang="zh-CN" altLang="en-US"/>
          </a:p>
        </p:txBody>
      </p:sp>
      <p:sp>
        <p:nvSpPr>
          <p:cNvPr id="1183" name="Line 159"/>
          <p:cNvSpPr>
            <a:spLocks noChangeShapeType="1"/>
          </p:cNvSpPr>
          <p:nvPr/>
        </p:nvSpPr>
        <p:spPr bwMode="auto">
          <a:xfrm>
            <a:off x="8763000" y="6019800"/>
            <a:ext cx="381000" cy="0"/>
          </a:xfrm>
          <a:prstGeom prst="line">
            <a:avLst/>
          </a:prstGeom>
          <a:noFill/>
          <a:ln w="9525">
            <a:solidFill>
              <a:schemeClr val="tx1"/>
            </a:solidFill>
            <a:round/>
          </a:ln>
          <a:effectLst/>
        </p:spPr>
        <p:txBody>
          <a:bodyPr/>
          <a:lstStyle/>
          <a:p>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p:txStyles>
    <p:titleStyle>
      <a:lvl1pPr algn="l" rtl="0" eaLnBrk="1" fontAlgn="base" hangingPunct="1">
        <a:spcBef>
          <a:spcPct val="0"/>
        </a:spcBef>
        <a:spcAft>
          <a:spcPct val="0"/>
        </a:spcAft>
        <a:defRPr sz="2800" b="1" i="1">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p:titleStyle>
    <p:bodyStyle>
      <a:lvl1pPr marL="342900" indent="-342900" algn="l" rtl="0" eaLnBrk="1" fontAlgn="base" hangingPunct="1">
        <a:spcBef>
          <a:spcPct val="20000"/>
        </a:spcBef>
        <a:spcAft>
          <a:spcPct val="0"/>
        </a:spcAft>
        <a:buClr>
          <a:schemeClr val="hlink"/>
        </a:buClr>
        <a:buFont typeface="Wingdings" panose="05000000000000000000" pitchFamily="2" charset="2"/>
        <a:buChar char="v"/>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panose="020B0604020202020204" pitchFamily="34" charset="0"/>
        </a:defRPr>
      </a:lvl3pPr>
      <a:lvl4pPr marL="1600200" indent="-228600" algn="l" rtl="0" eaLnBrk="1" fontAlgn="base" hangingPunct="1">
        <a:spcBef>
          <a:spcPct val="20000"/>
        </a:spcBef>
        <a:spcAft>
          <a:spcPct val="0"/>
        </a:spcAft>
        <a:buChar char="–"/>
        <a:defRPr sz="2000">
          <a:solidFill>
            <a:schemeClr val="tx1"/>
          </a:solidFill>
          <a:latin typeface="Arial" panose="020B0604020202020204" pitchFamily="34" charset="0"/>
        </a:defRPr>
      </a:lvl4pPr>
      <a:lvl5pPr marL="2057400" indent="-228600" algn="l" rtl="0" eaLnBrk="1" fontAlgn="base" hangingPunct="1">
        <a:spcBef>
          <a:spcPct val="20000"/>
        </a:spcBef>
        <a:spcAft>
          <a:spcPct val="0"/>
        </a:spcAft>
        <a:buChar char="»"/>
        <a:defRPr sz="2000">
          <a:solidFill>
            <a:schemeClr val="tx1"/>
          </a:solidFill>
          <a:latin typeface="Arial" panose="020B0604020202020204" pitchFamily="34" charset="0"/>
        </a:defRPr>
      </a:lvl5pPr>
      <a:lvl6pPr marL="2514600" indent="-228600" algn="l" rtl="0" eaLnBrk="1" fontAlgn="base" hangingPunct="1">
        <a:spcBef>
          <a:spcPct val="20000"/>
        </a:spcBef>
        <a:spcAft>
          <a:spcPct val="0"/>
        </a:spcAft>
        <a:buChar char="»"/>
        <a:defRPr sz="2000">
          <a:solidFill>
            <a:schemeClr val="tx1"/>
          </a:solidFill>
          <a:latin typeface="Arial" panose="020B0604020202020204" pitchFamily="34" charset="0"/>
        </a:defRPr>
      </a:lvl6pPr>
      <a:lvl7pPr marL="2971800" indent="-228600" algn="l" rtl="0" eaLnBrk="1" fontAlgn="base" hangingPunct="1">
        <a:spcBef>
          <a:spcPct val="20000"/>
        </a:spcBef>
        <a:spcAft>
          <a:spcPct val="0"/>
        </a:spcAft>
        <a:buChar char="»"/>
        <a:defRPr sz="2000">
          <a:solidFill>
            <a:schemeClr val="tx1"/>
          </a:solidFill>
          <a:latin typeface="Arial" panose="020B0604020202020204" pitchFamily="34" charset="0"/>
        </a:defRPr>
      </a:lvl7pPr>
      <a:lvl8pPr marL="3429000" indent="-228600" algn="l" rtl="0" eaLnBrk="1" fontAlgn="base" hangingPunct="1">
        <a:spcBef>
          <a:spcPct val="20000"/>
        </a:spcBef>
        <a:spcAft>
          <a:spcPct val="0"/>
        </a:spcAft>
        <a:buChar char="»"/>
        <a:defRPr sz="2000">
          <a:solidFill>
            <a:schemeClr val="tx1"/>
          </a:solidFill>
          <a:latin typeface="Arial" panose="020B0604020202020204" pitchFamily="34" charset="0"/>
        </a:defRPr>
      </a:lvl8pPr>
      <a:lvl9pPr marL="3886200" indent="-228600" algn="l" rtl="0" eaLnBrk="1" fontAlgn="base" hangingPunct="1">
        <a:spcBef>
          <a:spcPct val="20000"/>
        </a:spcBef>
        <a:spcAft>
          <a:spcPct val="0"/>
        </a:spcAft>
        <a:buChar char="»"/>
        <a:defRPr sz="2000">
          <a:solidFill>
            <a:schemeClr val="tx1"/>
          </a:solidFill>
          <a:latin typeface="Arial" panose="020B060402020202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8" name="Rectangle 10"/>
          <p:cNvSpPr>
            <a:spLocks noChangeArrowheads="1"/>
          </p:cNvSpPr>
          <p:nvPr userDrawn="1"/>
        </p:nvSpPr>
        <p:spPr bwMode="auto">
          <a:xfrm>
            <a:off x="0" y="0"/>
            <a:ext cx="9144000" cy="914400"/>
          </a:xfrm>
          <a:prstGeom prst="rect">
            <a:avLst/>
          </a:prstGeom>
          <a:gradFill rotWithShape="1">
            <a:gsLst>
              <a:gs pos="0">
                <a:srgbClr val="1C226E"/>
              </a:gs>
              <a:gs pos="100000">
                <a:srgbClr val="6666FF"/>
              </a:gs>
            </a:gsLst>
            <a:lin ang="0" scaled="1"/>
          </a:gradFill>
          <a:ln w="9525">
            <a:solidFill>
              <a:schemeClr val="tx1"/>
            </a:solidFill>
            <a:miter lim="800000"/>
          </a:ln>
          <a:effectLst/>
        </p:spPr>
        <p:txBody>
          <a:bodyPr wrap="none" anchor="ctr"/>
          <a:lstStyle/>
          <a:p>
            <a:pPr algn="ctr" rtl="0" fontAlgn="base">
              <a:spcBef>
                <a:spcPct val="0"/>
              </a:spcBef>
              <a:spcAft>
                <a:spcPct val="0"/>
              </a:spcAft>
            </a:pPr>
            <a:endParaRPr lang="zh-CN" altLang="zh-CN" kern="1200">
              <a:solidFill>
                <a:srgbClr val="000000"/>
              </a:solidFill>
              <a:latin typeface="Arial" panose="020B0604020202020204" pitchFamily="34" charset="0"/>
              <a:ea typeface="宋体" panose="02010600030101010101" pitchFamily="2" charset="-122"/>
              <a:cs typeface="+mn-cs"/>
            </a:endParaRPr>
          </a:p>
        </p:txBody>
      </p:sp>
      <p:sp>
        <p:nvSpPr>
          <p:cNvPr id="7170" name="Rectangle 2"/>
          <p:cNvSpPr>
            <a:spLocks noGrp="1" noChangeArrowheads="1"/>
          </p:cNvSpPr>
          <p:nvPr>
            <p:ph type="title"/>
          </p:nvPr>
        </p:nvSpPr>
        <p:spPr bwMode="auto">
          <a:xfrm>
            <a:off x="228600" y="228600"/>
            <a:ext cx="4648200" cy="533400"/>
          </a:xfrm>
          <a:prstGeom prst="rect">
            <a:avLst/>
          </a:prstGeom>
          <a:noFill/>
          <a:ln w="9525">
            <a:noFill/>
            <a:miter lim="800000"/>
          </a:ln>
          <a:effec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7171" name="Rectangle 3"/>
          <p:cNvSpPr>
            <a:spLocks noGrp="1" noChangeArrowheads="1"/>
          </p:cNvSpPr>
          <p:nvPr>
            <p:ph type="body" idx="1"/>
          </p:nvPr>
        </p:nvSpPr>
        <p:spPr bwMode="auto">
          <a:xfrm>
            <a:off x="381000" y="1600200"/>
            <a:ext cx="8229600" cy="4525963"/>
          </a:xfrm>
          <a:prstGeom prst="rect">
            <a:avLst/>
          </a:prstGeom>
          <a:noFill/>
          <a:ln w="9525">
            <a:noFill/>
            <a:miter lim="800000"/>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sz="1400"/>
            </a:lvl1pPr>
          </a:lstStyle>
          <a:p>
            <a:pPr algn="l" rtl="0" fontAlgn="base">
              <a:spcBef>
                <a:spcPct val="0"/>
              </a:spcBef>
              <a:spcAft>
                <a:spcPct val="0"/>
              </a:spcAft>
            </a:pPr>
            <a:endParaRPr lang="en-US" altLang="zh-CN" kern="1200">
              <a:solidFill>
                <a:srgbClr val="000000"/>
              </a:solidFill>
              <a:latin typeface="Arial" panose="020B0604020202020204" pitchFamily="34" charset="0"/>
              <a:ea typeface="宋体" panose="02010600030101010101" pitchFamily="2" charset="-122"/>
              <a:cs typeface="+mn-cs"/>
            </a:endParaRPr>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a:defRPr sz="1400"/>
            </a:lvl1pPr>
          </a:lstStyle>
          <a:p>
            <a:pPr rtl="0" fontAlgn="base">
              <a:spcBef>
                <a:spcPct val="0"/>
              </a:spcBef>
              <a:spcAft>
                <a:spcPct val="0"/>
              </a:spcAft>
            </a:pPr>
            <a:endParaRPr lang="en-US" altLang="zh-CN" kern="1200">
              <a:solidFill>
                <a:srgbClr val="000000"/>
              </a:solidFill>
              <a:latin typeface="Arial" panose="020B0604020202020204" pitchFamily="34" charset="0"/>
              <a:ea typeface="宋体" panose="02010600030101010101" pitchFamily="2" charset="-122"/>
              <a:cs typeface="+mn-cs"/>
            </a:endParaRPr>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a:lvl1pPr>
          </a:lstStyle>
          <a:p>
            <a:pPr rtl="0" fontAlgn="base">
              <a:spcBef>
                <a:spcPct val="0"/>
              </a:spcBef>
              <a:spcAft>
                <a:spcPct val="0"/>
              </a:spcAft>
            </a:pPr>
            <a:fld id="{03A1AB72-72F7-4F38-8B2D-04E56662DE9B}" type="slidenum">
              <a:rPr lang="en-US" altLang="zh-CN" kern="1200">
                <a:solidFill>
                  <a:srgbClr val="000000"/>
                </a:solidFill>
                <a:latin typeface="Arial" panose="020B0604020202020204" pitchFamily="34" charset="0"/>
                <a:ea typeface="宋体" panose="02010600030101010101" pitchFamily="2" charset="-122"/>
                <a:cs typeface="+mn-cs"/>
              </a:rPr>
            </a:fld>
            <a:endParaRPr lang="en-US" altLang="zh-CN" kern="1200">
              <a:solidFill>
                <a:srgbClr val="000000"/>
              </a:solidFill>
              <a:latin typeface="Arial" panose="020B0604020202020204" pitchFamily="34" charset="0"/>
              <a:ea typeface="宋体" panose="02010600030101010101" pitchFamily="2" charset="-122"/>
              <a:cs typeface="+mn-cs"/>
            </a:endParaRPr>
          </a:p>
        </p:txBody>
      </p:sp>
      <p:graphicFrame>
        <p:nvGraphicFramePr>
          <p:cNvPr id="7175" name="Object 7"/>
          <p:cNvGraphicFramePr>
            <a:graphicFrameLocks noChangeAspect="1"/>
          </p:cNvGraphicFramePr>
          <p:nvPr/>
        </p:nvGraphicFramePr>
        <p:xfrm>
          <a:off x="457200" y="4648200"/>
          <a:ext cx="1000125" cy="1492250"/>
        </p:xfrm>
        <a:graphic>
          <a:graphicData uri="http://schemas.openxmlformats.org/presentationml/2006/ole">
            <mc:AlternateContent xmlns:mc="http://schemas.openxmlformats.org/markup-compatibility/2006">
              <mc:Choice xmlns:v="urn:schemas-microsoft-com:vml" Requires="v">
                <p:oleObj spid="_x0000_s1025" name="Image" r:id="rId12" imgW="3733800" imgH="5575300" progId="">
                  <p:embed/>
                </p:oleObj>
              </mc:Choice>
              <mc:Fallback>
                <p:oleObj name="Image" r:id="rId12" imgW="3733800" imgH="5575300" progId="">
                  <p:embed/>
                  <p:pic>
                    <p:nvPicPr>
                      <p:cNvPr id="0" name="图片 1024"/>
                      <p:cNvPicPr>
                        <a:picLocks noChangeAspect="1"/>
                      </p:cNvPicPr>
                      <p:nvPr/>
                    </p:nvPicPr>
                    <p:blipFill>
                      <a:blip r:embed="rId13"/>
                      <a:stretch>
                        <a:fillRect/>
                      </a:stretch>
                    </p:blipFill>
                    <p:spPr>
                      <a:xfrm>
                        <a:off x="457200" y="4648200"/>
                        <a:ext cx="1000125" cy="1492250"/>
                      </a:xfrm>
                      <a:prstGeom prst="rect">
                        <a:avLst/>
                      </a:prstGeom>
                      <a:noFill/>
                      <a:ln w="9525">
                        <a:noFill/>
                      </a:ln>
                    </p:spPr>
                  </p:pic>
                </p:oleObj>
              </mc:Fallback>
            </mc:AlternateContent>
          </a:graphicData>
        </a:graphic>
      </p:graphicFrame>
      <p:pic>
        <p:nvPicPr>
          <p:cNvPr id="7179" name="Picture 11" descr="工程学院_蓝色白底"/>
          <p:cNvPicPr>
            <a:picLocks noChangeAspect="1" noChangeArrowheads="1"/>
          </p:cNvPicPr>
          <p:nvPr userDrawn="1"/>
        </p:nvPicPr>
        <p:blipFill>
          <a:blip r:embed="rId14" cstate="print"/>
          <a:srcRect/>
          <a:stretch>
            <a:fillRect/>
          </a:stretch>
        </p:blipFill>
        <p:spPr bwMode="auto">
          <a:xfrm>
            <a:off x="5715000" y="0"/>
            <a:ext cx="838200" cy="815975"/>
          </a:xfrm>
          <a:prstGeom prst="rect">
            <a:avLst/>
          </a:prstGeom>
          <a:noFill/>
        </p:spPr>
      </p:pic>
      <p:pic>
        <p:nvPicPr>
          <p:cNvPr id="7180" name="Picture 12" descr="书法学校名"/>
          <p:cNvPicPr>
            <a:picLocks noChangeAspect="1" noChangeArrowheads="1"/>
          </p:cNvPicPr>
          <p:nvPr userDrawn="1"/>
        </p:nvPicPr>
        <p:blipFill>
          <a:blip r:embed="rId15" cstate="print"/>
          <a:srcRect/>
          <a:stretch>
            <a:fillRect/>
          </a:stretch>
        </p:blipFill>
        <p:spPr bwMode="auto">
          <a:xfrm>
            <a:off x="6629400" y="9525"/>
            <a:ext cx="2438400" cy="577850"/>
          </a:xfrm>
          <a:prstGeom prst="rect">
            <a:avLst/>
          </a:prstGeom>
          <a:noFill/>
        </p:spPr>
      </p:pic>
      <p:sp>
        <p:nvSpPr>
          <p:cNvPr id="7181" name="Text Box 13"/>
          <p:cNvSpPr txBox="1">
            <a:spLocks noChangeArrowheads="1"/>
          </p:cNvSpPr>
          <p:nvPr userDrawn="1"/>
        </p:nvSpPr>
        <p:spPr bwMode="auto">
          <a:xfrm>
            <a:off x="6400800" y="511175"/>
            <a:ext cx="2743200" cy="274638"/>
          </a:xfrm>
          <a:prstGeom prst="rect">
            <a:avLst/>
          </a:prstGeom>
          <a:noFill/>
          <a:ln w="9525">
            <a:noFill/>
            <a:miter lim="800000"/>
          </a:ln>
          <a:effectLst/>
        </p:spPr>
        <p:txBody>
          <a:bodyPr>
            <a:spAutoFit/>
          </a:bodyPr>
          <a:lstStyle/>
          <a:p>
            <a:pPr algn="l" rtl="0" fontAlgn="base">
              <a:spcBef>
                <a:spcPct val="50000"/>
              </a:spcBef>
              <a:spcAft>
                <a:spcPct val="0"/>
              </a:spcAft>
            </a:pPr>
            <a:r>
              <a:rPr lang="en-US" altLang="zh-CN" sz="1200" b="1" kern="1200">
                <a:solidFill>
                  <a:srgbClr val="FFFFFF"/>
                </a:solidFill>
                <a:latin typeface="黑体" panose="02010609060101010101" pitchFamily="2" charset="-122"/>
                <a:ea typeface="黑体" panose="02010609060101010101" pitchFamily="2" charset="-122"/>
                <a:cs typeface="+mn-cs"/>
              </a:rPr>
              <a:t>CHANGCHUN INSTITUTE OF TECHNOLOGY</a:t>
            </a:r>
            <a:endParaRPr lang="en-US" altLang="zh-CN" sz="1200" b="1" kern="1200">
              <a:solidFill>
                <a:srgbClr val="FFFFFF"/>
              </a:solidFill>
              <a:latin typeface="黑体" panose="02010609060101010101" pitchFamily="2" charset="-122"/>
              <a:ea typeface="黑体" panose="02010609060101010101" pitchFamily="2" charset="-122"/>
              <a:cs typeface="+mn-cs"/>
            </a:endParaRPr>
          </a:p>
        </p:txBody>
      </p:sp>
      <p:sp>
        <p:nvSpPr>
          <p:cNvPr id="7182" name="Line 14"/>
          <p:cNvSpPr>
            <a:spLocks noChangeShapeType="1"/>
          </p:cNvSpPr>
          <p:nvPr userDrawn="1"/>
        </p:nvSpPr>
        <p:spPr bwMode="auto">
          <a:xfrm>
            <a:off x="6553200" y="511175"/>
            <a:ext cx="2286000" cy="0"/>
          </a:xfrm>
          <a:prstGeom prst="line">
            <a:avLst/>
          </a:prstGeom>
          <a:noFill/>
          <a:ln w="19050">
            <a:solidFill>
              <a:schemeClr val="bg1"/>
            </a:solidFill>
            <a:round/>
          </a:ln>
          <a:effectLst/>
        </p:spPr>
        <p:txBody>
          <a:bodyPr/>
          <a:lstStyle/>
          <a:p>
            <a:pPr algn="l" rtl="0" fontAlgn="base">
              <a:spcBef>
                <a:spcPct val="0"/>
              </a:spcBef>
              <a:spcAft>
                <a:spcPct val="0"/>
              </a:spcAft>
            </a:pPr>
            <a:endParaRPr lang="zh-CN" altLang="en-US" kern="1200">
              <a:solidFill>
                <a:srgbClr val="000000"/>
              </a:solidFill>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fontAlgn="base">
        <a:spcBef>
          <a:spcPct val="0"/>
        </a:spcBef>
        <a:spcAft>
          <a:spcPct val="0"/>
        </a:spcAft>
        <a:defRPr sz="2800">
          <a:solidFill>
            <a:schemeClr val="bg1"/>
          </a:solidFill>
          <a:latin typeface="+mj-lt"/>
          <a:ea typeface="+mj-ea"/>
          <a:cs typeface="+mj-cs"/>
        </a:defRPr>
      </a:lvl1pPr>
      <a:lvl2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2pPr>
      <a:lvl3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3pPr>
      <a:lvl4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4pPr>
      <a:lvl5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5pPr>
      <a:lvl6pPr marL="4572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6pPr>
      <a:lvl7pPr marL="9144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7pPr>
      <a:lvl8pPr marL="13716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8pPr>
      <a:lvl9pPr marL="18288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4.GIF"/></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7.xml"/><Relationship Id="rId2" Type="http://schemas.openxmlformats.org/officeDocument/2006/relationships/image" Target="../media/image10.emf"/><Relationship Id="rId1"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9.jpeg"/><Relationship Id="rId7" Type="http://schemas.openxmlformats.org/officeDocument/2006/relationships/image" Target="../media/image18.png"/><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27.xml.rels><?xml version="1.0" encoding="UTF-8" standalone="yes"?>
<Relationships xmlns="http://schemas.openxmlformats.org/package/2006/relationships"><Relationship Id="rId9" Type="http://schemas.openxmlformats.org/officeDocument/2006/relationships/image" Target="../media/image28.png"/><Relationship Id="rId8" Type="http://schemas.openxmlformats.org/officeDocument/2006/relationships/image" Target="../media/image27.jpeg"/><Relationship Id="rId7" Type="http://schemas.openxmlformats.org/officeDocument/2006/relationships/image" Target="../media/image26.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 Id="rId3" Type="http://schemas.openxmlformats.org/officeDocument/2006/relationships/image" Target="../media/image22.jpeg"/><Relationship Id="rId2" Type="http://schemas.openxmlformats.org/officeDocument/2006/relationships/image" Target="../media/image21.png"/><Relationship Id="rId10" Type="http://schemas.openxmlformats.org/officeDocument/2006/relationships/slideLayout" Target="../slideLayouts/slideLayout1.xml"/><Relationship Id="rId1" Type="http://schemas.openxmlformats.org/officeDocument/2006/relationships/image" Target="../media/image20.png"/></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0.png"/><Relationship Id="rId3" Type="http://schemas.microsoft.com/office/2007/relationships/media" Target="file:///F:\2015.11&#35838;&#20214;\1&#29677;\&#29677;&#24471;&#29790;-02-&#23433;&#22958;&#30340;&#20185;&#22659;.mp3" TargetMode="External"/><Relationship Id="rId2" Type="http://schemas.openxmlformats.org/officeDocument/2006/relationships/audio" Target="file:///F:\2015.11&#35838;&#20214;\1&#29677;\&#29677;&#24471;&#29790;-02-&#23433;&#22958;&#30340;&#20185;&#22659;.mp3" TargetMode="External"/><Relationship Id="rId1" Type="http://schemas.openxmlformats.org/officeDocument/2006/relationships/image" Target="../media/image2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0.jpeg"/><Relationship Id="rId1" Type="http://schemas.openxmlformats.org/officeDocument/2006/relationships/image" Target="../media/image39.jpe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2.png"/><Relationship Id="rId1" Type="http://schemas.openxmlformats.org/officeDocument/2006/relationships/image" Target="../media/image41.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50.xml.rels><?xml version="1.0" encoding="UTF-8" standalone="yes"?>
<Relationships xmlns="http://schemas.openxmlformats.org/package/2006/relationships"><Relationship Id="rId9" Type="http://schemas.openxmlformats.org/officeDocument/2006/relationships/image" Target="../media/image51.png"/><Relationship Id="rId8" Type="http://schemas.openxmlformats.org/officeDocument/2006/relationships/image" Target="../media/image50.jpeg"/><Relationship Id="rId7" Type="http://schemas.openxmlformats.org/officeDocument/2006/relationships/image" Target="../media/image49.png"/><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3" Type="http://schemas.openxmlformats.org/officeDocument/2006/relationships/image" Target="../media/image45.jpeg"/><Relationship Id="rId2" Type="http://schemas.openxmlformats.org/officeDocument/2006/relationships/image" Target="../media/image44.jpeg"/><Relationship Id="rId10" Type="http://schemas.openxmlformats.org/officeDocument/2006/relationships/slideLayout" Target="../slideLayouts/slideLayout1.xml"/><Relationship Id="rId1" Type="http://schemas.openxmlformats.org/officeDocument/2006/relationships/image" Target="../media/image43.jpeg"/></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52.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5.jpeg"/><Relationship Id="rId1" Type="http://schemas.openxmlformats.org/officeDocument/2006/relationships/image" Target="../media/image33.jpeg"/></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5.png"/><Relationship Id="rId2" Type="http://schemas.openxmlformats.org/officeDocument/2006/relationships/image" Target="../media/image37.jpeg"/><Relationship Id="rId1" Type="http://schemas.openxmlformats.org/officeDocument/2006/relationships/image" Target="../media/image36.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7.jpeg"/><Relationship Id="rId1" Type="http://schemas.openxmlformats.org/officeDocument/2006/relationships/image" Target="../media/image5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9.jpe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0.jpe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1.pn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3.jpe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wmf"/></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6.png"/><Relationship Id="rId1" Type="http://schemas.openxmlformats.org/officeDocument/2006/relationships/image" Target="../media/image6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8.png"/><Relationship Id="rId1" Type="http://schemas.openxmlformats.org/officeDocument/2006/relationships/image" Target="../media/image6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72.jpeg"/><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image" Target="../media/image69.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image" Target="../media/image73.png"/></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80.jpeg"/><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image" Target="../media/image77.png"/></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1.png"/></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2.png"/></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3.png"/></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4.png"/></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5.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2" descr="computer_connection_lg_nwm"/>
          <p:cNvPicPr>
            <a:picLocks noChangeAspect="1" noChangeArrowheads="1" noCrop="1"/>
          </p:cNvPicPr>
          <p:nvPr/>
        </p:nvPicPr>
        <p:blipFill>
          <a:blip r:embed="rId1" cstate="print"/>
          <a:srcRect/>
          <a:stretch>
            <a:fillRect/>
          </a:stretch>
        </p:blipFill>
        <p:spPr bwMode="auto">
          <a:xfrm>
            <a:off x="611560" y="4221088"/>
            <a:ext cx="2445529" cy="2276872"/>
          </a:xfrm>
          <a:prstGeom prst="rect">
            <a:avLst/>
          </a:prstGeom>
          <a:noFill/>
          <a:ln w="9525">
            <a:noFill/>
            <a:miter lim="800000"/>
            <a:headEnd/>
            <a:tailEnd/>
          </a:ln>
        </p:spPr>
      </p:pic>
      <p:sp>
        <p:nvSpPr>
          <p:cNvPr id="2050" name="Rectangle 2"/>
          <p:cNvSpPr>
            <a:spLocks noGrp="1" noChangeArrowheads="1"/>
          </p:cNvSpPr>
          <p:nvPr>
            <p:ph type="ctrTitle"/>
          </p:nvPr>
        </p:nvSpPr>
        <p:spPr>
          <a:xfrm>
            <a:off x="611560" y="1316025"/>
            <a:ext cx="8286808" cy="2398727"/>
          </a:xfrm>
        </p:spPr>
        <p:txBody>
          <a:bodyPr/>
          <a:lstStyle/>
          <a:p>
            <a:r>
              <a:rPr lang="zh-CN" altLang="en-US" sz="8800" i="0" dirty="0" smtClean="0">
                <a:solidFill>
                  <a:schemeClr val="accent5">
                    <a:lumMod val="50000"/>
                  </a:schemeClr>
                </a:solidFill>
                <a:latin typeface="隶书" panose="02010509060101010101" pitchFamily="49" charset="-122"/>
                <a:ea typeface="隶书" panose="02010509060101010101" pitchFamily="49" charset="-122"/>
              </a:rPr>
              <a:t>文献检索</a:t>
            </a:r>
            <a:endParaRPr lang="en-US" altLang="zh-CN" sz="8800" i="0" dirty="0">
              <a:solidFill>
                <a:schemeClr val="accent5">
                  <a:lumMod val="50000"/>
                </a:schemeClr>
              </a:solidFill>
              <a:latin typeface="隶书" panose="02010509060101010101" pitchFamily="49" charset="-122"/>
              <a:ea typeface="隶书" panose="02010509060101010101" pitchFamily="49" charset="-122"/>
            </a:endParaRPr>
          </a:p>
        </p:txBody>
      </p:sp>
      <p:sp>
        <p:nvSpPr>
          <p:cNvPr id="4" name="矩形 3"/>
          <p:cNvSpPr/>
          <p:nvPr/>
        </p:nvSpPr>
        <p:spPr>
          <a:xfrm>
            <a:off x="3714744" y="5286388"/>
            <a:ext cx="2000264" cy="1000132"/>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pic>
        <p:nvPicPr>
          <p:cNvPr id="7" name="Picture 52" descr="컴퓨터"/>
          <p:cNvPicPr>
            <a:picLocks noChangeAspect="1" noChangeArrowheads="1"/>
          </p:cNvPicPr>
          <p:nvPr/>
        </p:nvPicPr>
        <p:blipFill>
          <a:blip r:embed="rId2" cstate="print"/>
          <a:srcRect/>
          <a:stretch>
            <a:fillRect/>
          </a:stretch>
        </p:blipFill>
        <p:spPr bwMode="auto">
          <a:xfrm>
            <a:off x="1403648" y="1052736"/>
            <a:ext cx="1224136" cy="1346915"/>
          </a:xfrm>
          <a:prstGeom prst="rect">
            <a:avLst/>
          </a:prstGeom>
          <a:noFill/>
          <a:ln w="9525">
            <a:noFill/>
            <a:miter lim="800000"/>
            <a:headEnd/>
            <a:tailEnd/>
          </a:ln>
        </p:spPr>
      </p:pic>
      <p:sp>
        <p:nvSpPr>
          <p:cNvPr id="9" name="Text Box 5"/>
          <p:cNvSpPr txBox="1">
            <a:spLocks noChangeArrowheads="1"/>
          </p:cNvSpPr>
          <p:nvPr/>
        </p:nvSpPr>
        <p:spPr bwMode="auto">
          <a:xfrm>
            <a:off x="1071538" y="4357694"/>
            <a:ext cx="7696200" cy="1323439"/>
          </a:xfrm>
          <a:prstGeom prst="rect">
            <a:avLst/>
          </a:prstGeom>
          <a:noFill/>
          <a:ln w="9525">
            <a:noFill/>
            <a:miter lim="800000"/>
          </a:ln>
        </p:spPr>
        <p:txBody>
          <a:bodyPr>
            <a:spAutoFit/>
          </a:bodyPr>
          <a:lstStyle/>
          <a:p>
            <a:pPr algn="ctr">
              <a:defRPr/>
            </a:pPr>
            <a:r>
              <a:rPr lang="zh-CN" altLang="en-US" sz="4000" b="1" dirty="0" smtClean="0">
                <a:solidFill>
                  <a:schemeClr val="accent5">
                    <a:lumMod val="50000"/>
                  </a:schemeClr>
                </a:solidFill>
                <a:latin typeface="隶书" panose="02010509060101010101" pitchFamily="49" charset="-122"/>
                <a:ea typeface="隶书" panose="02010509060101010101" pitchFamily="49" charset="-122"/>
              </a:rPr>
              <a:t>图书馆   郭秀梅</a:t>
            </a:r>
            <a:endParaRPr lang="zh-CN" altLang="en-US" sz="4000" b="1" dirty="0">
              <a:solidFill>
                <a:schemeClr val="accent5">
                  <a:lumMod val="50000"/>
                </a:schemeClr>
              </a:solidFill>
              <a:latin typeface="隶书" panose="02010509060101010101" pitchFamily="49" charset="-122"/>
              <a:ea typeface="隶书" panose="02010509060101010101" pitchFamily="49" charset="-122"/>
            </a:endParaRPr>
          </a:p>
          <a:p>
            <a:pPr algn="ctr">
              <a:defRPr/>
            </a:pPr>
            <a:endParaRPr lang="zh-CN" altLang="en-US" sz="4000" b="1" dirty="0">
              <a:solidFill>
                <a:schemeClr val="accent2"/>
              </a:solidFill>
              <a:latin typeface="隶书" panose="02010509060101010101" pitchFamily="49" charset="-122"/>
              <a:ea typeface="隶书" panose="02010509060101010101" pitchFamily="49" charset="-122"/>
            </a:endParaRPr>
          </a:p>
        </p:txBody>
      </p:sp>
    </p:spTree>
  </p:cSld>
  <p:clrMapOvr>
    <a:masterClrMapping/>
  </p:clrMapOvr>
  <p:transition advTm="795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bwMode="auto">
          <a:xfrm>
            <a:off x="928662" y="3214686"/>
            <a:ext cx="4025906" cy="2714644"/>
            <a:chOff x="1392" y="1536"/>
            <a:chExt cx="3600" cy="2400"/>
          </a:xfrm>
        </p:grpSpPr>
        <p:sp>
          <p:nvSpPr>
            <p:cNvPr id="5" name="AutoShape 5"/>
            <p:cNvSpPr>
              <a:spLocks noChangeArrowheads="1"/>
            </p:cNvSpPr>
            <p:nvPr/>
          </p:nvSpPr>
          <p:spPr bwMode="auto">
            <a:xfrm>
              <a:off x="3552" y="3312"/>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6" name="AutoShape 6"/>
            <p:cNvSpPr>
              <a:spLocks noChangeArrowheads="1"/>
            </p:cNvSpPr>
            <p:nvPr/>
          </p:nvSpPr>
          <p:spPr bwMode="auto">
            <a:xfrm>
              <a:off x="2976" y="2928"/>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7" name="AutoShape 7"/>
            <p:cNvSpPr>
              <a:spLocks noChangeArrowheads="1"/>
            </p:cNvSpPr>
            <p:nvPr/>
          </p:nvSpPr>
          <p:spPr bwMode="auto">
            <a:xfrm>
              <a:off x="1392" y="3312"/>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8" name="AutoShape 8"/>
            <p:cNvSpPr>
              <a:spLocks noChangeArrowheads="1"/>
            </p:cNvSpPr>
            <p:nvPr/>
          </p:nvSpPr>
          <p:spPr bwMode="auto">
            <a:xfrm>
              <a:off x="3600" y="2016"/>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9" name="AutoShape 9"/>
            <p:cNvSpPr>
              <a:spLocks noChangeArrowheads="1"/>
            </p:cNvSpPr>
            <p:nvPr/>
          </p:nvSpPr>
          <p:spPr bwMode="auto">
            <a:xfrm>
              <a:off x="3696" y="1728"/>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10" name="AutoShape 10"/>
            <p:cNvSpPr>
              <a:spLocks noChangeArrowheads="1"/>
            </p:cNvSpPr>
            <p:nvPr/>
          </p:nvSpPr>
          <p:spPr bwMode="auto">
            <a:xfrm>
              <a:off x="2784" y="1728"/>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11" name="AutoShape 11"/>
            <p:cNvSpPr>
              <a:spLocks noChangeArrowheads="1"/>
            </p:cNvSpPr>
            <p:nvPr/>
          </p:nvSpPr>
          <p:spPr bwMode="auto">
            <a:xfrm>
              <a:off x="2688" y="3408"/>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12" name="AutoShape 12"/>
            <p:cNvSpPr>
              <a:spLocks noChangeArrowheads="1"/>
            </p:cNvSpPr>
            <p:nvPr/>
          </p:nvSpPr>
          <p:spPr bwMode="auto">
            <a:xfrm>
              <a:off x="3264" y="3408"/>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pic>
          <p:nvPicPr>
            <p:cNvPr id="13" name="Picture 13" descr="figure 4"/>
            <p:cNvPicPr>
              <a:picLocks noChangeAspect="1" noChangeArrowheads="1"/>
            </p:cNvPicPr>
            <p:nvPr/>
          </p:nvPicPr>
          <p:blipFill>
            <a:blip r:embed="rId1"/>
            <a:srcRect/>
            <a:stretch>
              <a:fillRect/>
            </a:stretch>
          </p:blipFill>
          <p:spPr bwMode="auto">
            <a:xfrm>
              <a:off x="3120" y="1536"/>
              <a:ext cx="744" cy="1872"/>
            </a:xfrm>
            <a:prstGeom prst="rect">
              <a:avLst/>
            </a:prstGeom>
            <a:noFill/>
            <a:ln w="9525">
              <a:solidFill>
                <a:schemeClr val="bg2"/>
              </a:solidFill>
              <a:miter lim="800000"/>
              <a:headEnd/>
              <a:tailEnd/>
            </a:ln>
          </p:spPr>
        </p:pic>
        <p:sp>
          <p:nvSpPr>
            <p:cNvPr id="14" name="AutoShape 14"/>
            <p:cNvSpPr>
              <a:spLocks noChangeArrowheads="1"/>
            </p:cNvSpPr>
            <p:nvPr/>
          </p:nvSpPr>
          <p:spPr bwMode="auto">
            <a:xfrm>
              <a:off x="3840" y="3408"/>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15" name="AutoShape 15"/>
            <p:cNvSpPr>
              <a:spLocks noChangeArrowheads="1"/>
            </p:cNvSpPr>
            <p:nvPr/>
          </p:nvSpPr>
          <p:spPr bwMode="auto">
            <a:xfrm>
              <a:off x="2784" y="2880"/>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16" name="AutoShape 16"/>
            <p:cNvSpPr>
              <a:spLocks noChangeArrowheads="1"/>
            </p:cNvSpPr>
            <p:nvPr/>
          </p:nvSpPr>
          <p:spPr bwMode="auto">
            <a:xfrm>
              <a:off x="3744" y="2976"/>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17" name="AutoShape 17"/>
            <p:cNvSpPr>
              <a:spLocks noChangeArrowheads="1"/>
            </p:cNvSpPr>
            <p:nvPr/>
          </p:nvSpPr>
          <p:spPr bwMode="auto">
            <a:xfrm>
              <a:off x="1776" y="3360"/>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18" name="AutoShape 18"/>
            <p:cNvSpPr>
              <a:spLocks noChangeArrowheads="1"/>
            </p:cNvSpPr>
            <p:nvPr/>
          </p:nvSpPr>
          <p:spPr bwMode="auto">
            <a:xfrm>
              <a:off x="2112" y="3408"/>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19" name="AutoShape 19"/>
            <p:cNvSpPr>
              <a:spLocks noChangeArrowheads="1"/>
            </p:cNvSpPr>
            <p:nvPr/>
          </p:nvSpPr>
          <p:spPr bwMode="auto">
            <a:xfrm>
              <a:off x="4416" y="3408"/>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20" name="AutoShape 20"/>
            <p:cNvSpPr>
              <a:spLocks noChangeArrowheads="1"/>
            </p:cNvSpPr>
            <p:nvPr/>
          </p:nvSpPr>
          <p:spPr bwMode="auto">
            <a:xfrm>
              <a:off x="4320" y="2928"/>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21" name="AutoShape 21"/>
            <p:cNvSpPr>
              <a:spLocks noChangeArrowheads="1"/>
            </p:cNvSpPr>
            <p:nvPr/>
          </p:nvSpPr>
          <p:spPr bwMode="auto">
            <a:xfrm>
              <a:off x="2688" y="2496"/>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22" name="AutoShape 22"/>
            <p:cNvSpPr>
              <a:spLocks noChangeArrowheads="1"/>
            </p:cNvSpPr>
            <p:nvPr/>
          </p:nvSpPr>
          <p:spPr bwMode="auto">
            <a:xfrm>
              <a:off x="2304" y="2400"/>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23" name="AutoShape 23"/>
            <p:cNvSpPr>
              <a:spLocks noChangeArrowheads="1"/>
            </p:cNvSpPr>
            <p:nvPr/>
          </p:nvSpPr>
          <p:spPr bwMode="auto">
            <a:xfrm>
              <a:off x="2304" y="1920"/>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24" name="AutoShape 24"/>
            <p:cNvSpPr>
              <a:spLocks noChangeArrowheads="1"/>
            </p:cNvSpPr>
            <p:nvPr/>
          </p:nvSpPr>
          <p:spPr bwMode="auto">
            <a:xfrm>
              <a:off x="4176" y="2496"/>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25" name="AutoShape 25"/>
            <p:cNvSpPr>
              <a:spLocks noChangeArrowheads="1"/>
            </p:cNvSpPr>
            <p:nvPr/>
          </p:nvSpPr>
          <p:spPr bwMode="auto">
            <a:xfrm>
              <a:off x="2016" y="2880"/>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26" name="AutoShape 26"/>
            <p:cNvSpPr>
              <a:spLocks noChangeArrowheads="1"/>
            </p:cNvSpPr>
            <p:nvPr/>
          </p:nvSpPr>
          <p:spPr bwMode="auto">
            <a:xfrm>
              <a:off x="2640" y="2016"/>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27" name="AutoShape 27"/>
            <p:cNvSpPr>
              <a:spLocks noChangeArrowheads="1"/>
            </p:cNvSpPr>
            <p:nvPr/>
          </p:nvSpPr>
          <p:spPr bwMode="auto">
            <a:xfrm>
              <a:off x="3792" y="2496"/>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28" name="AutoShape 28"/>
            <p:cNvSpPr>
              <a:spLocks noChangeArrowheads="1"/>
            </p:cNvSpPr>
            <p:nvPr/>
          </p:nvSpPr>
          <p:spPr bwMode="auto">
            <a:xfrm>
              <a:off x="2352" y="2928"/>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29" name="AutoShape 29"/>
            <p:cNvSpPr>
              <a:spLocks noChangeArrowheads="1"/>
            </p:cNvSpPr>
            <p:nvPr/>
          </p:nvSpPr>
          <p:spPr bwMode="auto">
            <a:xfrm>
              <a:off x="3936" y="2016"/>
              <a:ext cx="576" cy="528"/>
            </a:xfrm>
            <a:prstGeom prst="can">
              <a:avLst>
                <a:gd name="adj" fmla="val 25000"/>
              </a:avLst>
            </a:prstGeom>
            <a:solidFill>
              <a:srgbClr val="FF9900"/>
            </a:solidFill>
            <a:ln w="12700" cap="sq">
              <a:solidFill>
                <a:schemeClr val="bg2"/>
              </a:solidFill>
              <a:round/>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grpSp>
      <p:sp>
        <p:nvSpPr>
          <p:cNvPr id="30" name="椭圆形标注 29"/>
          <p:cNvSpPr>
            <a:spLocks noChangeArrowheads="1"/>
          </p:cNvSpPr>
          <p:nvPr/>
        </p:nvSpPr>
        <p:spPr bwMode="auto">
          <a:xfrm>
            <a:off x="3286116" y="2428868"/>
            <a:ext cx="5372100" cy="612775"/>
          </a:xfrm>
          <a:prstGeom prst="wedgeEllipseCallout">
            <a:avLst>
              <a:gd name="adj1" fmla="val -50732"/>
              <a:gd name="adj2" fmla="val 80978"/>
            </a:avLst>
          </a:prstGeom>
          <a:solidFill>
            <a:schemeClr val="accent1"/>
          </a:solidFill>
          <a:ln w="9525" algn="ctr">
            <a:solidFill>
              <a:schemeClr val="tx1"/>
            </a:solidFill>
            <a:miter lim="800000"/>
          </a:ln>
        </p:spPr>
        <p:txBody>
          <a:bodyPr wrap="none"/>
          <a:lstStyle/>
          <a:p>
            <a:pPr>
              <a:defRPr/>
            </a:pPr>
            <a:r>
              <a:rPr lang="zh-CN" altLang="en-US" sz="2800" b="1" dirty="0">
                <a:solidFill>
                  <a:schemeClr val="accent3"/>
                </a:solidFill>
                <a:latin typeface="黑体" panose="02010609060101010101" pitchFamily="2" charset="-122"/>
                <a:ea typeface="黑体" panose="02010609060101010101" pitchFamily="2" charset="-122"/>
              </a:rPr>
              <a:t>如何获取我需要的</a:t>
            </a:r>
            <a:r>
              <a:rPr lang="zh-CN" altLang="en-US" sz="2800" b="1" dirty="0" smtClean="0">
                <a:solidFill>
                  <a:schemeClr val="accent3"/>
                </a:solidFill>
                <a:latin typeface="黑体" panose="02010609060101010101" pitchFamily="2" charset="-122"/>
                <a:ea typeface="黑体" panose="02010609060101010101" pitchFamily="2" charset="-122"/>
              </a:rPr>
              <a:t>信息</a:t>
            </a:r>
            <a:r>
              <a:rPr lang="en-US" altLang="zh-CN" sz="2800" b="1" dirty="0" smtClean="0">
                <a:solidFill>
                  <a:schemeClr val="accent3"/>
                </a:solidFill>
                <a:latin typeface="黑体" panose="02010609060101010101" pitchFamily="2" charset="-122"/>
                <a:ea typeface="黑体" panose="02010609060101010101" pitchFamily="2" charset="-122"/>
              </a:rPr>
              <a:t>?</a:t>
            </a:r>
            <a:endParaRPr lang="zh-CN" altLang="en-US" sz="2800" b="1" dirty="0">
              <a:solidFill>
                <a:schemeClr val="accent3"/>
              </a:solidFill>
              <a:latin typeface="黑体" panose="02010609060101010101" pitchFamily="2" charset="-122"/>
              <a:ea typeface="黑体" panose="02010609060101010101" pitchFamily="2" charset="-122"/>
            </a:endParaRPr>
          </a:p>
        </p:txBody>
      </p:sp>
      <p:sp>
        <p:nvSpPr>
          <p:cNvPr id="32" name="Rectangle 34"/>
          <p:cNvSpPr>
            <a:spLocks noChangeArrowheads="1"/>
          </p:cNvSpPr>
          <p:nvPr/>
        </p:nvSpPr>
        <p:spPr bwMode="auto">
          <a:xfrm>
            <a:off x="5072066" y="3786190"/>
            <a:ext cx="3357586" cy="1569660"/>
          </a:xfrm>
          <a:prstGeom prst="rect">
            <a:avLst/>
          </a:prstGeom>
          <a:noFill/>
          <a:ln w="9525" algn="ctr">
            <a:noFill/>
            <a:miter lim="800000"/>
          </a:ln>
        </p:spPr>
        <p:txBody>
          <a:bodyPr wrap="square">
            <a:spAutoFit/>
          </a:bodyPr>
          <a:lstStyle/>
          <a:p>
            <a:pPr>
              <a:spcBef>
                <a:spcPct val="50000"/>
              </a:spcBef>
              <a:defRPr/>
            </a:pPr>
            <a:r>
              <a:rPr lang="zh-CN" altLang="en-US" sz="3200" dirty="0">
                <a:solidFill>
                  <a:schemeClr val="accent1">
                    <a:lumMod val="75000"/>
                  </a:schemeClr>
                </a:solidFill>
                <a:latin typeface="黑体" panose="02010609060101010101" pitchFamily="2" charset="-122"/>
                <a:ea typeface="黑体" panose="02010609060101010101" pitchFamily="2" charset="-122"/>
              </a:rPr>
              <a:t>我们淹没在信息的海洋里</a:t>
            </a:r>
            <a:r>
              <a:rPr lang="en-US" altLang="zh-CN" sz="3200" dirty="0">
                <a:solidFill>
                  <a:schemeClr val="accent1">
                    <a:lumMod val="75000"/>
                  </a:schemeClr>
                </a:solidFill>
                <a:latin typeface="黑体" panose="02010609060101010101" pitchFamily="2" charset="-122"/>
                <a:ea typeface="黑体" panose="02010609060101010101" pitchFamily="2" charset="-122"/>
              </a:rPr>
              <a:t>, </a:t>
            </a:r>
            <a:r>
              <a:rPr lang="zh-CN" altLang="en-US" sz="3200" dirty="0">
                <a:solidFill>
                  <a:schemeClr val="accent1">
                    <a:lumMod val="75000"/>
                  </a:schemeClr>
                </a:solidFill>
                <a:latin typeface="黑体" panose="02010609060101010101" pitchFamily="2" charset="-122"/>
                <a:ea typeface="黑体" panose="02010609060101010101" pitchFamily="2" charset="-122"/>
              </a:rPr>
              <a:t>但却渴望知识。</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p:txBody>
      </p:sp>
      <p:sp>
        <p:nvSpPr>
          <p:cNvPr id="31" name="标题 5"/>
          <p:cNvSpPr txBox="1"/>
          <p:nvPr/>
        </p:nvSpPr>
        <p:spPr>
          <a:xfrm>
            <a:off x="714348" y="928671"/>
            <a:ext cx="7772400" cy="114300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32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1.</a:t>
            </a:r>
            <a:r>
              <a:rPr kumimoji="0" lang="zh-CN" altLang="en-US" sz="32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文献检索是利用文献获取知识、信息的基本手段，</a:t>
            </a:r>
            <a:br>
              <a:rPr kumimoji="0" lang="zh-CN" altLang="en-US" sz="28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br>
            <a:endParaRPr kumimoji="0" lang="zh-CN" altLang="en-US" sz="2800" b="1"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mj-cs"/>
            </a:endParaRPr>
          </a:p>
        </p:txBody>
      </p:sp>
      <p:sp>
        <p:nvSpPr>
          <p:cNvPr id="33" name="矩形 32"/>
          <p:cNvSpPr/>
          <p:nvPr/>
        </p:nvSpPr>
        <p:spPr>
          <a:xfrm>
            <a:off x="2643174" y="1415465"/>
            <a:ext cx="3892412" cy="584775"/>
          </a:xfrm>
          <a:prstGeom prst="rect">
            <a:avLst/>
          </a:prstGeom>
        </p:spPr>
        <p:txBody>
          <a:bodyPr wrap="none">
            <a:spAutoFit/>
          </a:bodyPr>
          <a:lstStyle/>
          <a:p>
            <a:r>
              <a:rPr lang="zh-CN" altLang="en-US" sz="3200" kern="0" dirty="0" smtClean="0">
                <a:solidFill>
                  <a:schemeClr val="accent1">
                    <a:lumMod val="75000"/>
                  </a:schemeClr>
                </a:solidFill>
                <a:latin typeface="黑体" panose="02010609060101010101" pitchFamily="2" charset="-122"/>
                <a:ea typeface="黑体" panose="02010609060101010101" pitchFamily="2" charset="-122"/>
                <a:cs typeface="+mj-cs"/>
              </a:rPr>
              <a:t>是获取知识的捷径。</a:t>
            </a:r>
            <a:endParaRPr lang="zh-CN" altLang="en-US" sz="3200" kern="0" dirty="0" smtClean="0">
              <a:solidFill>
                <a:schemeClr val="accent1">
                  <a:lumMod val="75000"/>
                </a:schemeClr>
              </a:solidFill>
              <a:latin typeface="黑体" panose="02010609060101010101" pitchFamily="2" charset="-122"/>
              <a:ea typeface="黑体" panose="02010609060101010101" pitchFamily="2"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linds(horizontal)">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blinds(horizontal)">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left)">
                                      <p:cBhvr>
                                        <p:cTn id="2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63575" y="815967"/>
            <a:ext cx="7772400" cy="14700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32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2.</a:t>
            </a:r>
            <a:r>
              <a:rPr kumimoji="0" lang="zh-CN" altLang="en-US" sz="32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文献检索是科研工作的基础，是科技创新的重要保证。</a:t>
            </a:r>
            <a:endParaRPr kumimoji="0" lang="zh-CN" altLang="en-US" sz="320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mj-ea"/>
              <a:cs typeface="+mj-cs"/>
            </a:endParaRPr>
          </a:p>
        </p:txBody>
      </p:sp>
      <p:graphicFrame>
        <p:nvGraphicFramePr>
          <p:cNvPr id="148484" name="Object 4"/>
          <p:cNvGraphicFramePr>
            <a:graphicFrameLocks noChangeAspect="1"/>
          </p:cNvGraphicFramePr>
          <p:nvPr/>
        </p:nvGraphicFramePr>
        <p:xfrm>
          <a:off x="673100" y="2428868"/>
          <a:ext cx="7772400" cy="3798888"/>
        </p:xfrm>
        <a:graphic>
          <a:graphicData uri="http://schemas.openxmlformats.org/presentationml/2006/ole">
            <mc:AlternateContent xmlns:mc="http://schemas.openxmlformats.org/markup-compatibility/2006">
              <mc:Choice xmlns:v="urn:schemas-microsoft-com:vml" Requires="v">
                <p:oleObj spid="_x0000_s2049" name="图表" r:id="rId1" imgW="14046200" imgH="6870700" progId="MSGraph.Chart.8">
                  <p:embed followColorScheme="full"/>
                </p:oleObj>
              </mc:Choice>
              <mc:Fallback>
                <p:oleObj name="图表" r:id="rId1" imgW="14046200" imgH="6870700" progId="MSGraph.Chart.8">
                  <p:embed followColorScheme="full"/>
                  <p:pic>
                    <p:nvPicPr>
                      <p:cNvPr id="0" name="Object 4"/>
                      <p:cNvPicPr>
                        <a:picLocks noChangeAspect="1"/>
                      </p:cNvPicPr>
                      <p:nvPr/>
                    </p:nvPicPr>
                    <p:blipFill>
                      <a:blip r:embed="rId2"/>
                      <a:stretch>
                        <a:fillRect/>
                      </a:stretch>
                    </p:blipFill>
                    <p:spPr>
                      <a:xfrm>
                        <a:off x="673100" y="2428868"/>
                        <a:ext cx="7772400" cy="3798888"/>
                      </a:xfrm>
                      <a:prstGeom prst="rect">
                        <a:avLst/>
                      </a:prstGeom>
                      <a:noFill/>
                      <a:ln w="9525">
                        <a:noFill/>
                      </a:ln>
                    </p:spPr>
                  </p:pic>
                </p:oleObj>
              </mc:Fallback>
            </mc:AlternateContent>
          </a:graphicData>
        </a:graphic>
      </p:graphicFrame>
      <p:sp>
        <p:nvSpPr>
          <p:cNvPr id="6" name="AutoShape 7"/>
          <p:cNvSpPr>
            <a:spLocks noChangeArrowheads="1"/>
          </p:cNvSpPr>
          <p:nvPr/>
        </p:nvSpPr>
        <p:spPr bwMode="auto">
          <a:xfrm flipH="1">
            <a:off x="1247775" y="2220913"/>
            <a:ext cx="1758950" cy="838200"/>
          </a:xfrm>
          <a:prstGeom prst="wedgeRoundRectCallout">
            <a:avLst>
              <a:gd name="adj1" fmla="val -83565"/>
              <a:gd name="adj2" fmla="val 126097"/>
              <a:gd name="adj3" fmla="val 16667"/>
            </a:avLst>
          </a:prstGeom>
          <a:solidFill>
            <a:srgbClr val="CCFFFF"/>
          </a:solidFill>
          <a:ln w="38100">
            <a:solidFill>
              <a:srgbClr val="A50021"/>
            </a:solidFill>
            <a:miter lim="800000"/>
            <a:headEnd type="none" w="sm" len="sm"/>
            <a:tailEnd type="none" w="sm" len="sm"/>
          </a:ln>
        </p:spPr>
        <p:txBody>
          <a:bodyPr wrap="none" anchor="ctr"/>
          <a:lstStyle/>
          <a:p>
            <a:pPr algn="ctr"/>
            <a:r>
              <a:rPr lang="zh-CN" altLang="en-US" sz="2800" dirty="0">
                <a:solidFill>
                  <a:srgbClr val="990033"/>
                </a:solidFill>
                <a:latin typeface="黑体" panose="02010609060101010101" pitchFamily="2" charset="-122"/>
                <a:ea typeface="黑体" panose="02010609060101010101" pitchFamily="2" charset="-122"/>
              </a:rPr>
              <a:t>写报告</a:t>
            </a:r>
            <a:endParaRPr lang="zh-CN" altLang="en-US" sz="2800" dirty="0">
              <a:solidFill>
                <a:srgbClr val="990033"/>
              </a:solidFill>
              <a:latin typeface="黑体" panose="02010609060101010101" pitchFamily="2" charset="-122"/>
              <a:ea typeface="黑体" panose="02010609060101010101" pitchFamily="2" charset="-122"/>
            </a:endParaRPr>
          </a:p>
          <a:p>
            <a:pPr algn="ctr"/>
            <a:r>
              <a:rPr lang="en-US" altLang="zh-CN" sz="2800" dirty="0">
                <a:solidFill>
                  <a:srgbClr val="990033"/>
                </a:solidFill>
                <a:latin typeface="黑体" panose="02010609060101010101" pitchFamily="2" charset="-122"/>
                <a:ea typeface="黑体" panose="02010609060101010101" pitchFamily="2" charset="-122"/>
              </a:rPr>
              <a:t>10%</a:t>
            </a:r>
            <a:endParaRPr lang="en-US" altLang="zh-CN" sz="2800" dirty="0">
              <a:solidFill>
                <a:srgbClr val="990033"/>
              </a:solidFill>
              <a:latin typeface="黑体" panose="02010609060101010101" pitchFamily="2" charset="-122"/>
              <a:ea typeface="黑体" panose="02010609060101010101" pitchFamily="2" charset="-122"/>
            </a:endParaRPr>
          </a:p>
        </p:txBody>
      </p:sp>
      <p:sp>
        <p:nvSpPr>
          <p:cNvPr id="7" name="AutoShape 15"/>
          <p:cNvSpPr>
            <a:spLocks noChangeArrowheads="1"/>
          </p:cNvSpPr>
          <p:nvPr/>
        </p:nvSpPr>
        <p:spPr bwMode="auto">
          <a:xfrm>
            <a:off x="6078538" y="2198688"/>
            <a:ext cx="1816100" cy="984250"/>
          </a:xfrm>
          <a:prstGeom prst="wedgeRoundRectCallout">
            <a:avLst>
              <a:gd name="adj1" fmla="val -71741"/>
              <a:gd name="adj2" fmla="val 102954"/>
              <a:gd name="adj3" fmla="val 16667"/>
            </a:avLst>
          </a:prstGeom>
          <a:solidFill>
            <a:srgbClr val="CCFFFF"/>
          </a:solidFill>
          <a:ln w="38100">
            <a:solidFill>
              <a:srgbClr val="A50021"/>
            </a:solidFill>
            <a:miter lim="800000"/>
            <a:headEnd type="none" w="sm" len="sm"/>
            <a:tailEnd type="none" w="sm" len="sm"/>
          </a:ln>
        </p:spPr>
        <p:txBody>
          <a:bodyPr wrap="none" anchor="ctr"/>
          <a:lstStyle/>
          <a:p>
            <a:pPr algn="ctr"/>
            <a:endParaRPr lang="zh-CN" altLang="en-US" sz="2400">
              <a:latin typeface="Tahoma" panose="020B0604030504040204" pitchFamily="34" charset="0"/>
              <a:ea typeface="宋体" panose="02010600030101010101" pitchFamily="2" charset="-122"/>
            </a:endParaRPr>
          </a:p>
        </p:txBody>
      </p:sp>
      <p:sp>
        <p:nvSpPr>
          <p:cNvPr id="8" name="Text Box 16"/>
          <p:cNvSpPr txBox="1">
            <a:spLocks noChangeArrowheads="1"/>
          </p:cNvSpPr>
          <p:nvPr/>
        </p:nvSpPr>
        <p:spPr bwMode="auto">
          <a:xfrm>
            <a:off x="6252910" y="2280709"/>
            <a:ext cx="1343980" cy="741605"/>
          </a:xfrm>
          <a:prstGeom prst="rect">
            <a:avLst/>
          </a:prstGeom>
          <a:solidFill>
            <a:srgbClr val="CCFFFF"/>
          </a:solidFill>
          <a:ln w="9525">
            <a:noFill/>
            <a:miter lim="800000"/>
            <a:headEnd type="none" w="sm" len="sm"/>
            <a:tailEnd type="none" w="sm" len="sm"/>
          </a:ln>
        </p:spPr>
        <p:txBody>
          <a:bodyPr anchor="ctr">
            <a:spAutoFit/>
          </a:bodyPr>
          <a:lstStyle/>
          <a:p>
            <a:pPr algn="ctr"/>
            <a:r>
              <a:rPr lang="zh-CN" altLang="en-US" sz="2800" dirty="0">
                <a:solidFill>
                  <a:srgbClr val="990033"/>
                </a:solidFill>
                <a:latin typeface="黑体" panose="02010609060101010101" pitchFamily="2" charset="-122"/>
                <a:ea typeface="黑体" panose="02010609060101010101" pitchFamily="2" charset="-122"/>
              </a:rPr>
              <a:t>查资料</a:t>
            </a:r>
            <a:endParaRPr lang="zh-CN" altLang="en-US" sz="2800" dirty="0">
              <a:solidFill>
                <a:srgbClr val="990033"/>
              </a:solidFill>
              <a:latin typeface="黑体" panose="02010609060101010101" pitchFamily="2" charset="-122"/>
              <a:ea typeface="黑体" panose="02010609060101010101" pitchFamily="2" charset="-122"/>
            </a:endParaRPr>
          </a:p>
          <a:p>
            <a:pPr algn="ctr"/>
            <a:r>
              <a:rPr lang="en-US" altLang="zh-CN" sz="2400" dirty="0">
                <a:solidFill>
                  <a:srgbClr val="990033"/>
                </a:solidFill>
                <a:latin typeface="黑体" panose="02010609060101010101" pitchFamily="2" charset="-122"/>
                <a:ea typeface="黑体" panose="02010609060101010101" pitchFamily="2" charset="-122"/>
              </a:rPr>
              <a:t>50%</a:t>
            </a:r>
            <a:endParaRPr lang="en-US" altLang="zh-CN" sz="2400" dirty="0">
              <a:solidFill>
                <a:srgbClr val="990033"/>
              </a:solidFill>
              <a:latin typeface="黑体" panose="02010609060101010101" pitchFamily="2" charset="-122"/>
              <a:ea typeface="黑体" panose="02010609060101010101" pitchFamily="2" charset="-122"/>
            </a:endParaRPr>
          </a:p>
        </p:txBody>
      </p:sp>
      <p:sp>
        <p:nvSpPr>
          <p:cNvPr id="9" name="AutoShape 9"/>
          <p:cNvSpPr>
            <a:spLocks noChangeArrowheads="1"/>
          </p:cNvSpPr>
          <p:nvPr/>
        </p:nvSpPr>
        <p:spPr bwMode="auto">
          <a:xfrm flipH="1" flipV="1">
            <a:off x="338138" y="5046663"/>
            <a:ext cx="1616075" cy="971550"/>
          </a:xfrm>
          <a:prstGeom prst="wedgeRoundRectCallout">
            <a:avLst>
              <a:gd name="adj1" fmla="val -78898"/>
              <a:gd name="adj2" fmla="val 145074"/>
              <a:gd name="adj3" fmla="val 16667"/>
            </a:avLst>
          </a:prstGeom>
          <a:solidFill>
            <a:srgbClr val="CCFFFF"/>
          </a:solidFill>
          <a:ln w="38100">
            <a:solidFill>
              <a:srgbClr val="A50021"/>
            </a:solidFill>
            <a:miter lim="800000"/>
            <a:headEnd type="none" w="sm" len="sm"/>
            <a:tailEnd type="none" w="sm" len="sm"/>
          </a:ln>
        </p:spPr>
        <p:txBody>
          <a:bodyPr rot="10800000" wrap="none" anchor="ctr"/>
          <a:lstStyle/>
          <a:p>
            <a:pPr algn="ctr"/>
            <a:r>
              <a:rPr lang="zh-CN" altLang="en-US" sz="2800">
                <a:solidFill>
                  <a:srgbClr val="990033"/>
                </a:solidFill>
                <a:latin typeface="黑体" panose="02010609060101010101" pitchFamily="2" charset="-122"/>
                <a:ea typeface="黑体" panose="02010609060101010101" pitchFamily="2" charset="-122"/>
              </a:rPr>
              <a:t>实验研究</a:t>
            </a:r>
            <a:endParaRPr lang="zh-CN" altLang="en-US" sz="2800">
              <a:solidFill>
                <a:srgbClr val="990033"/>
              </a:solidFill>
              <a:latin typeface="黑体" panose="02010609060101010101" pitchFamily="2" charset="-122"/>
              <a:ea typeface="黑体" panose="02010609060101010101" pitchFamily="2" charset="-122"/>
            </a:endParaRPr>
          </a:p>
          <a:p>
            <a:pPr algn="ctr"/>
            <a:r>
              <a:rPr lang="en-US" altLang="zh-CN" sz="2800">
                <a:solidFill>
                  <a:srgbClr val="990033"/>
                </a:solidFill>
                <a:latin typeface="黑体" panose="02010609060101010101" pitchFamily="2" charset="-122"/>
                <a:ea typeface="黑体" panose="02010609060101010101" pitchFamily="2" charset="-122"/>
              </a:rPr>
              <a:t>30%</a:t>
            </a:r>
            <a:endParaRPr lang="en-US" altLang="zh-CN" sz="2800">
              <a:solidFill>
                <a:srgbClr val="990033"/>
              </a:solidFill>
              <a:latin typeface="黑体" panose="02010609060101010101" pitchFamily="2" charset="-122"/>
              <a:ea typeface="黑体" panose="02010609060101010101" pitchFamily="2" charset="-122"/>
            </a:endParaRPr>
          </a:p>
        </p:txBody>
      </p:sp>
      <p:sp>
        <p:nvSpPr>
          <p:cNvPr id="10" name="AutoShape 12"/>
          <p:cNvSpPr>
            <a:spLocks noChangeArrowheads="1"/>
          </p:cNvSpPr>
          <p:nvPr/>
        </p:nvSpPr>
        <p:spPr bwMode="auto">
          <a:xfrm flipV="1">
            <a:off x="3983038" y="5122863"/>
            <a:ext cx="1966912" cy="1011237"/>
          </a:xfrm>
          <a:prstGeom prst="wedgeRoundRectCallout">
            <a:avLst>
              <a:gd name="adj1" fmla="val -74435"/>
              <a:gd name="adj2" fmla="val 103958"/>
              <a:gd name="adj3" fmla="val 16667"/>
            </a:avLst>
          </a:prstGeom>
          <a:solidFill>
            <a:srgbClr val="CCFFFF"/>
          </a:solidFill>
          <a:ln w="38100">
            <a:solidFill>
              <a:srgbClr val="990033"/>
            </a:solidFill>
            <a:miter lim="800000"/>
          </a:ln>
        </p:spPr>
        <p:txBody>
          <a:bodyPr rot="10800000"/>
          <a:lstStyle/>
          <a:p>
            <a:pPr algn="ctr"/>
            <a:endParaRPr lang="zh-CN" altLang="en-US" sz="2400">
              <a:solidFill>
                <a:srgbClr val="990033"/>
              </a:solidFill>
              <a:latin typeface="Tahoma" panose="020B0604030504040204" pitchFamily="34" charset="0"/>
              <a:ea typeface="宋体" panose="02010600030101010101" pitchFamily="2" charset="-122"/>
            </a:endParaRPr>
          </a:p>
        </p:txBody>
      </p:sp>
      <p:sp>
        <p:nvSpPr>
          <p:cNvPr id="11" name="Text Box 13"/>
          <p:cNvSpPr txBox="1">
            <a:spLocks noChangeArrowheads="1"/>
          </p:cNvSpPr>
          <p:nvPr/>
        </p:nvSpPr>
        <p:spPr bwMode="auto">
          <a:xfrm>
            <a:off x="4172511" y="5160963"/>
            <a:ext cx="1648116" cy="973137"/>
          </a:xfrm>
          <a:prstGeom prst="rect">
            <a:avLst/>
          </a:prstGeom>
          <a:noFill/>
          <a:ln w="38100">
            <a:noFill/>
            <a:miter lim="800000"/>
          </a:ln>
        </p:spPr>
        <p:txBody>
          <a:bodyPr>
            <a:spAutoFit/>
          </a:bodyPr>
          <a:lstStyle/>
          <a:p>
            <a:r>
              <a:rPr lang="zh-CN" altLang="en-US" sz="2800" dirty="0">
                <a:solidFill>
                  <a:srgbClr val="990033"/>
                </a:solidFill>
                <a:latin typeface="黑体" panose="02010609060101010101" pitchFamily="2" charset="-122"/>
                <a:ea typeface="黑体" panose="02010609060101010101" pitchFamily="2" charset="-122"/>
              </a:rPr>
              <a:t>计划思考</a:t>
            </a:r>
            <a:endParaRPr lang="zh-CN" altLang="en-US" sz="2800" dirty="0">
              <a:solidFill>
                <a:srgbClr val="990033"/>
              </a:solidFill>
              <a:latin typeface="黑体" panose="02010609060101010101" pitchFamily="2" charset="-122"/>
              <a:ea typeface="黑体" panose="02010609060101010101" pitchFamily="2" charset="-122"/>
            </a:endParaRPr>
          </a:p>
          <a:p>
            <a:r>
              <a:rPr lang="en-US" altLang="zh-CN" sz="2800" dirty="0" smtClean="0">
                <a:solidFill>
                  <a:srgbClr val="990033"/>
                </a:solidFill>
                <a:latin typeface="黑体" panose="02010609060101010101" pitchFamily="2" charset="-122"/>
                <a:ea typeface="黑体" panose="02010609060101010101" pitchFamily="2" charset="-122"/>
              </a:rPr>
              <a:t>  10</a:t>
            </a:r>
            <a:r>
              <a:rPr lang="en-US" altLang="zh-CN" sz="2800" dirty="0">
                <a:solidFill>
                  <a:srgbClr val="990033"/>
                </a:solidFill>
                <a:latin typeface="黑体" panose="02010609060101010101" pitchFamily="2" charset="-122"/>
                <a:ea typeface="黑体" panose="02010609060101010101" pitchFamily="2" charset="-122"/>
              </a:rPr>
              <a:t>%</a:t>
            </a:r>
            <a:endParaRPr lang="en-US" altLang="zh-CN" sz="2800" dirty="0">
              <a:solidFill>
                <a:srgbClr val="990033"/>
              </a:solidFill>
              <a:latin typeface="黑体" panose="02010609060101010101" pitchFamily="2" charset="-122"/>
              <a:ea typeface="黑体" panose="02010609060101010101" pitchFamily="2" charset="-122"/>
            </a:endParaRPr>
          </a:p>
        </p:txBody>
      </p:sp>
      <p:sp>
        <p:nvSpPr>
          <p:cNvPr id="12" name="TextBox 11"/>
          <p:cNvSpPr txBox="1">
            <a:spLocks noChangeArrowheads="1"/>
          </p:cNvSpPr>
          <p:nvPr/>
        </p:nvSpPr>
        <p:spPr bwMode="auto">
          <a:xfrm>
            <a:off x="2678113" y="6143644"/>
            <a:ext cx="3468687" cy="584200"/>
          </a:xfrm>
          <a:prstGeom prst="rect">
            <a:avLst/>
          </a:prstGeom>
          <a:solidFill>
            <a:schemeClr val="accent1"/>
          </a:solidFill>
          <a:ln w="9525">
            <a:noFill/>
            <a:miter lim="800000"/>
          </a:ln>
        </p:spPr>
        <p:txBody>
          <a:bodyPr wrap="none">
            <a:spAutoFit/>
          </a:bodyPr>
          <a:lstStyle/>
          <a:p>
            <a:r>
              <a:rPr lang="zh-CN" altLang="en-US" sz="3200" dirty="0">
                <a:solidFill>
                  <a:schemeClr val="bg2"/>
                </a:solidFill>
                <a:latin typeface="隶书" panose="02010509060101010101" pitchFamily="49" charset="-122"/>
                <a:ea typeface="隶书" panose="02010509060101010101" pitchFamily="49" charset="-122"/>
              </a:rPr>
              <a:t>科研工作时间分配</a:t>
            </a:r>
            <a:endParaRPr lang="zh-CN" altLang="en-US" sz="3200" dirty="0">
              <a:solidFill>
                <a:schemeClr val="bg2"/>
              </a:solidFill>
              <a:latin typeface="隶书" panose="02010509060101010101" pitchFamily="49" charset="-122"/>
              <a:ea typeface="隶书" panose="020105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39763" y="1000108"/>
            <a:ext cx="7772400" cy="14700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32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2.</a:t>
            </a:r>
            <a:r>
              <a:rPr kumimoji="0" lang="zh-CN" altLang="en-US" sz="32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文献检索是科研工作的基础，是科技创新的重要保证。</a:t>
            </a:r>
            <a:endParaRPr kumimoji="0" lang="zh-CN" altLang="en-US" sz="320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mj-ea"/>
              <a:cs typeface="+mj-cs"/>
            </a:endParaRPr>
          </a:p>
        </p:txBody>
      </p:sp>
      <p:sp>
        <p:nvSpPr>
          <p:cNvPr id="5" name="Rectangle 3"/>
          <p:cNvSpPr txBox="1">
            <a:spLocks noChangeArrowheads="1"/>
          </p:cNvSpPr>
          <p:nvPr/>
        </p:nvSpPr>
        <p:spPr bwMode="auto">
          <a:xfrm>
            <a:off x="500034" y="2714620"/>
            <a:ext cx="7643866" cy="2214562"/>
          </a:xfrm>
          <a:prstGeom prst="rect">
            <a:avLst/>
          </a:prstGeom>
          <a:noFill/>
          <a:ln w="9525">
            <a:noFill/>
            <a:miter lim="800000"/>
          </a:ln>
        </p:spPr>
        <p:txBody>
          <a:bodyPr/>
          <a:lstStyle/>
          <a:p>
            <a:pPr marL="457200" indent="-457200">
              <a:defRPr/>
            </a:pPr>
            <a:r>
              <a:rPr lang="zh-CN" altLang="en-US" sz="3200" kern="0" dirty="0">
                <a:solidFill>
                  <a:schemeClr val="accent1">
                    <a:lumMod val="75000"/>
                  </a:schemeClr>
                </a:solidFill>
                <a:latin typeface="黑体" panose="02010609060101010101" pitchFamily="2" charset="-122"/>
              </a:rPr>
              <a:t>      </a:t>
            </a:r>
            <a:r>
              <a:rPr lang="zh-CN" altLang="en-US" sz="3200" kern="0" dirty="0">
                <a:solidFill>
                  <a:schemeClr val="accent1">
                    <a:lumMod val="75000"/>
                  </a:schemeClr>
                </a:solidFill>
                <a:latin typeface="黑体" panose="02010609060101010101" pitchFamily="2" charset="-122"/>
                <a:ea typeface="黑体" panose="02010609060101010101" pitchFamily="2" charset="-122"/>
              </a:rPr>
              <a:t>通过文献检索获得已经发表的文献，经过总结、概括归纳出目前该专业领域的研究现状、热点和研究趋势，避免研究中的重复浪费和走弯路。</a:t>
            </a:r>
            <a:r>
              <a:rPr lang="en-US" altLang="zh-CN" sz="3200" kern="0" dirty="0">
                <a:solidFill>
                  <a:schemeClr val="accent1">
                    <a:lumMod val="75000"/>
                  </a:schemeClr>
                </a:solidFill>
                <a:latin typeface="黑体" panose="02010609060101010101" pitchFamily="2" charset="-122"/>
                <a:ea typeface="黑体" panose="02010609060101010101" pitchFamily="2" charset="-122"/>
              </a:rPr>
              <a:t> </a:t>
            </a:r>
            <a:endParaRPr lang="en-US" altLang="zh-CN" sz="3200" kern="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
          <p:cNvSpPr txBox="1"/>
          <p:nvPr/>
        </p:nvSpPr>
        <p:spPr>
          <a:xfrm>
            <a:off x="674688" y="928670"/>
            <a:ext cx="7772400" cy="3519496"/>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u="none" strike="noStrike" kern="0" cap="none" spc="0" normalizeH="0" baseline="0" noProof="0" dirty="0" smtClean="0">
                <a:ln>
                  <a:noFill/>
                </a:ln>
                <a:solidFill>
                  <a:schemeClr val="accent1">
                    <a:lumMod val="75000"/>
                  </a:schemeClr>
                </a:solidFill>
                <a:effectLst/>
                <a:uLnTx/>
                <a:uFillTx/>
                <a:latin typeface="隶书" panose="02010509060101010101" pitchFamily="49" charset="-122"/>
                <a:ea typeface="隶书" panose="02010509060101010101" pitchFamily="49" charset="-122"/>
                <a:cs typeface="+mj-cs"/>
              </a:rPr>
              <a:t>例</a:t>
            </a:r>
            <a:r>
              <a:rPr kumimoji="0" lang="en-US" altLang="zh-CN" sz="3200" b="1" u="none" strike="noStrike" kern="0" cap="none" spc="0" normalizeH="0" baseline="0" noProof="0" dirty="0" smtClean="0">
                <a:ln>
                  <a:noFill/>
                </a:ln>
                <a:solidFill>
                  <a:schemeClr val="accent1">
                    <a:lumMod val="75000"/>
                  </a:schemeClr>
                </a:solidFill>
                <a:effectLst/>
                <a:uLnTx/>
                <a:uFillTx/>
                <a:latin typeface="隶书" panose="02010509060101010101" pitchFamily="49" charset="-122"/>
                <a:ea typeface="隶书" panose="02010509060101010101" pitchFamily="49" charset="-122"/>
                <a:cs typeface="+mj-cs"/>
              </a:rPr>
              <a:t>1</a:t>
            </a:r>
            <a:r>
              <a:rPr kumimoji="0" lang="zh-CN" altLang="en-US" sz="3200" b="1" u="none" strike="noStrike" kern="0" cap="none" spc="0" normalizeH="0" baseline="0" noProof="0" dirty="0" smtClean="0">
                <a:ln>
                  <a:noFill/>
                </a:ln>
                <a:solidFill>
                  <a:schemeClr val="accent1">
                    <a:lumMod val="75000"/>
                  </a:schemeClr>
                </a:solidFill>
                <a:effectLst/>
                <a:uLnTx/>
                <a:uFillTx/>
                <a:latin typeface="隶书" panose="02010509060101010101" pitchFamily="49" charset="-122"/>
                <a:ea typeface="隶书" panose="02010509060101010101" pitchFamily="49" charset="-122"/>
                <a:cs typeface="+mj-cs"/>
              </a:rPr>
              <a:t>：海尔集团</a:t>
            </a:r>
            <a:b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br>
            <a: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    </a:t>
            </a:r>
            <a:r>
              <a:rPr kumimoji="0" lang="zh-CN" altLang="en-US"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通过专利检索，收集世界上</a:t>
            </a:r>
            <a: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25</a:t>
            </a:r>
            <a:r>
              <a:rPr kumimoji="0" lang="zh-CN" altLang="en-US"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个国家关于冰箱的专利技术</a:t>
            </a:r>
            <a: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14130</a:t>
            </a:r>
            <a:r>
              <a:rPr kumimoji="0" lang="zh-CN" altLang="en-US"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多项。</a:t>
            </a:r>
            <a:b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br>
            <a: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   </a:t>
            </a:r>
            <a:r>
              <a:rPr kumimoji="0" lang="zh-CN" altLang="en-US" sz="3200" b="1" u="none" strike="noStrike" kern="0" cap="none" spc="0" normalizeH="0" baseline="0" noProof="0" dirty="0" smtClean="0">
                <a:ln>
                  <a:noFill/>
                </a:ln>
                <a:solidFill>
                  <a:schemeClr val="accent1">
                    <a:lumMod val="75000"/>
                  </a:schemeClr>
                </a:solidFill>
                <a:effectLst/>
                <a:uLnTx/>
                <a:uFillTx/>
                <a:latin typeface="隶书" panose="02010509060101010101" pitchFamily="49" charset="-122"/>
                <a:ea typeface="隶书" panose="02010509060101010101" pitchFamily="49" charset="-122"/>
                <a:cs typeface="+mj-cs"/>
              </a:rPr>
              <a:t>冰箱的最新发展趋势：</a:t>
            </a:r>
            <a:b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br>
            <a: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   </a:t>
            </a:r>
            <a:r>
              <a:rPr kumimoji="0" lang="zh-CN" altLang="en-US"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美国：左右开门，大窖积化</a:t>
            </a:r>
            <a:b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br>
            <a: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   </a:t>
            </a:r>
            <a:r>
              <a:rPr kumimoji="0" lang="zh-CN" altLang="en-US"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日本：多功能化</a:t>
            </a:r>
            <a:b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br>
            <a: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   </a:t>
            </a:r>
            <a:r>
              <a:rPr kumimoji="0" lang="zh-CN" altLang="en-US"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欧洲：冷冻节能化</a:t>
            </a:r>
            <a:endParaRPr kumimoji="0" lang="zh-CN" altLang="en-US" sz="3200" b="1" u="none" strike="noStrike" kern="0" cap="none" spc="0" normalizeH="0" baseline="0" noProof="0" dirty="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endParaRPr>
          </a:p>
        </p:txBody>
      </p:sp>
      <p:sp>
        <p:nvSpPr>
          <p:cNvPr id="5" name="副标题 1"/>
          <p:cNvSpPr txBox="1"/>
          <p:nvPr/>
        </p:nvSpPr>
        <p:spPr>
          <a:xfrm>
            <a:off x="714348" y="4572008"/>
            <a:ext cx="7796213" cy="1752600"/>
          </a:xfrm>
          <a:prstGeom prst="rect">
            <a:avLst/>
          </a:prstGeom>
          <a:solidFill>
            <a:schemeClr val="accent1"/>
          </a:solidFill>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bg2"/>
                </a:solidFill>
                <a:effectLst/>
                <a:uLnTx/>
                <a:uFillTx/>
                <a:latin typeface="楷体_GB2312" panose="02010609030101010101" pitchFamily="49" charset="-122"/>
                <a:ea typeface="楷体_GB2312" panose="02010609030101010101" pitchFamily="49" charset="-122"/>
                <a:cs typeface="Arial" panose="020B0604020202020204" pitchFamily="34" charset="0"/>
              </a:rPr>
              <a:t>海尔：变频化、变温化、居室化、衣柜化、医用专门化</a:t>
            </a:r>
            <a:endParaRPr kumimoji="0" lang="en-US" altLang="zh-CN" sz="3200" b="1" i="0" u="none" strike="noStrike" kern="0" cap="none" spc="0" normalizeH="0" baseline="0" noProof="0" dirty="0" smtClean="0">
              <a:ln>
                <a:noFill/>
              </a:ln>
              <a:solidFill>
                <a:schemeClr val="bg2"/>
              </a:solidFill>
              <a:effectLst/>
              <a:uLnTx/>
              <a:uFillTx/>
              <a:latin typeface="楷体_GB2312" panose="02010609030101010101" pitchFamily="49" charset="-122"/>
              <a:ea typeface="楷体_GB2312" panose="02010609030101010101" pitchFamily="49" charset="-122"/>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bg2"/>
                </a:solidFill>
                <a:effectLst/>
                <a:uLnTx/>
                <a:uFillTx/>
                <a:latin typeface="楷体_GB2312" panose="02010609030101010101" pitchFamily="49" charset="-122"/>
                <a:ea typeface="楷体_GB2312" panose="02010609030101010101" pitchFamily="49" charset="-122"/>
                <a:cs typeface="Arial" panose="020B0604020202020204" pitchFamily="34" charset="0"/>
              </a:rPr>
              <a:t>      领导冰箱技术的新潮流</a:t>
            </a:r>
            <a:endParaRPr kumimoji="0" lang="zh-CN" altLang="en-US" sz="3200" b="1" i="0" u="none" strike="noStrike" kern="0" cap="none" spc="0" normalizeH="0" baseline="0" noProof="0" dirty="0">
              <a:ln>
                <a:noFill/>
              </a:ln>
              <a:solidFill>
                <a:schemeClr val="bg2"/>
              </a:solidFill>
              <a:effectLst/>
              <a:uLnTx/>
              <a:uFillTx/>
              <a:latin typeface="楷体_GB2312" panose="02010609030101010101" pitchFamily="49" charset="-122"/>
              <a:ea typeface="楷体_GB2312" panose="02010609030101010101" pitchFamily="49"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10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1000"/>
                                        <p:tgtEl>
                                          <p:spTgt spid="5">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wipe(left)">
                                      <p:cBhvr>
                                        <p:cTn id="13"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571472" y="1357298"/>
            <a:ext cx="7643866" cy="3143272"/>
          </a:xfrm>
          <a:prstGeom prst="rect">
            <a:avLst/>
          </a:prstGeom>
          <a:noFill/>
          <a:ln w="9525">
            <a:noFill/>
            <a:miter lim="800000"/>
          </a:ln>
        </p:spPr>
        <p:txBody>
          <a:bodyPr/>
          <a:lstStyle/>
          <a:p>
            <a:pPr marL="457200" indent="-457200">
              <a:defRPr/>
            </a:pPr>
            <a:r>
              <a:rPr lang="zh-CN" altLang="en-US" sz="3200" b="1" kern="0" dirty="0" smtClean="0">
                <a:solidFill>
                  <a:schemeClr val="accent1">
                    <a:lumMod val="75000"/>
                  </a:schemeClr>
                </a:solidFill>
                <a:latin typeface="隶书" panose="02010509060101010101" pitchFamily="49" charset="-122"/>
                <a:ea typeface="隶书" panose="02010509060101010101" pitchFamily="49" charset="-122"/>
              </a:rPr>
              <a:t>例</a:t>
            </a:r>
            <a:r>
              <a:rPr lang="en-US" altLang="zh-CN" sz="3200" b="1" kern="0" dirty="0" smtClean="0">
                <a:solidFill>
                  <a:schemeClr val="accent1">
                    <a:lumMod val="75000"/>
                  </a:schemeClr>
                </a:solidFill>
                <a:latin typeface="隶书" panose="02010509060101010101" pitchFamily="49" charset="-122"/>
                <a:ea typeface="隶书" panose="02010509060101010101" pitchFamily="49" charset="-122"/>
              </a:rPr>
              <a:t>2</a:t>
            </a:r>
            <a:r>
              <a:rPr lang="zh-CN" altLang="en-US" sz="3200" b="1" kern="0" dirty="0" smtClean="0">
                <a:solidFill>
                  <a:schemeClr val="accent1">
                    <a:lumMod val="75000"/>
                  </a:schemeClr>
                </a:solidFill>
                <a:latin typeface="隶书" panose="02010509060101010101" pitchFamily="49" charset="-122"/>
                <a:ea typeface="隶书" panose="02010509060101010101" pitchFamily="49" charset="-122"/>
              </a:rPr>
              <a:t>：美国</a:t>
            </a:r>
            <a:r>
              <a:rPr lang="zh-CN" altLang="en-US" sz="3200" b="1" kern="0" dirty="0">
                <a:solidFill>
                  <a:schemeClr val="accent1">
                    <a:lumMod val="75000"/>
                  </a:schemeClr>
                </a:solidFill>
                <a:latin typeface="隶书" panose="02010509060101010101" pitchFamily="49" charset="-122"/>
                <a:ea typeface="隶书" panose="02010509060101010101" pitchFamily="49" charset="-122"/>
              </a:rPr>
              <a:t>“阿波罗登月计划”</a:t>
            </a:r>
            <a:endParaRPr lang="en-US" altLang="zh-CN" sz="3200" b="1" kern="0" dirty="0">
              <a:solidFill>
                <a:schemeClr val="accent1">
                  <a:lumMod val="75000"/>
                </a:schemeClr>
              </a:solidFill>
              <a:latin typeface="隶书" panose="02010509060101010101" pitchFamily="49" charset="-122"/>
              <a:ea typeface="隶书" panose="02010509060101010101" pitchFamily="49" charset="-122"/>
            </a:endParaRPr>
          </a:p>
          <a:p>
            <a:pPr marL="457200" indent="-457200">
              <a:defRPr/>
            </a:pP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rPr>
              <a:t> </a:t>
            </a:r>
            <a:r>
              <a:rPr lang="zh-CN" altLang="en-US" sz="3200" b="1" kern="0" dirty="0" smtClean="0">
                <a:solidFill>
                  <a:schemeClr val="accent1">
                    <a:lumMod val="75000"/>
                  </a:schemeClr>
                </a:solidFill>
                <a:latin typeface="楷体_GB2312" panose="02010609030101010101" pitchFamily="49" charset="-122"/>
                <a:ea typeface="楷体_GB2312" panose="02010609030101010101" pitchFamily="49" charset="-122"/>
              </a:rPr>
              <a:t>     飞船</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rPr>
              <a:t>燃料箱压力实验，发现甲醇引起钛应力腐蚀，花数百万美元技术攻关。</a:t>
            </a:r>
            <a:endPar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endParaRPr>
          </a:p>
          <a:p>
            <a:pPr marL="457200" indent="-457200">
              <a:defRPr/>
            </a:pP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rPr>
              <a:t> </a:t>
            </a:r>
            <a:r>
              <a:rPr lang="zh-CN" altLang="en-US" sz="3200" b="1" kern="0" dirty="0" smtClean="0">
                <a:solidFill>
                  <a:schemeClr val="accent1">
                    <a:lumMod val="75000"/>
                  </a:schemeClr>
                </a:solidFill>
                <a:latin typeface="楷体_GB2312" panose="02010609030101010101" pitchFamily="49" charset="-122"/>
                <a:ea typeface="楷体_GB2312" panose="02010609030101010101" pitchFamily="49" charset="-122"/>
              </a:rPr>
              <a:t>     事后</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rPr>
              <a:t>查明，早在十多年前就已解决，只需在甲醇中加入</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rPr>
              <a:t>2%</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rPr>
              <a:t>的水即可，检索文章仅需</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rPr>
              <a:t>10</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rPr>
              <a:t>分钟。</a:t>
            </a:r>
            <a:endPar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p:cNvSpPr txBox="1"/>
          <p:nvPr/>
        </p:nvSpPr>
        <p:spPr>
          <a:xfrm>
            <a:off x="568325" y="1000108"/>
            <a:ext cx="7858125" cy="1633537"/>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rgbClr val="004986"/>
                </a:solidFill>
                <a:effectLst/>
                <a:uLnTx/>
                <a:uFillTx/>
                <a:latin typeface="楷体_GB2312" panose="02010609030101010101" pitchFamily="49" charset="-122"/>
                <a:ea typeface="楷体_GB2312" panose="02010609030101010101" pitchFamily="49" charset="-122"/>
                <a:cs typeface="Arial" panose="020B0604020202020204" pitchFamily="34" charset="0"/>
              </a:rPr>
              <a:t>循证医学</a:t>
            </a:r>
            <a:endParaRPr kumimoji="0" lang="en-US" altLang="zh-CN" sz="3600" b="1" i="0" u="none" strike="noStrike" kern="0" cap="none" spc="0" normalizeH="0" baseline="0" noProof="0" dirty="0" smtClean="0">
              <a:ln>
                <a:noFill/>
              </a:ln>
              <a:solidFill>
                <a:srgbClr val="004986"/>
              </a:solidFill>
              <a:effectLst/>
              <a:uLnTx/>
              <a:uFillTx/>
              <a:latin typeface="楷体_GB2312" panose="02010609030101010101" pitchFamily="49" charset="-122"/>
              <a:ea typeface="楷体_GB2312" panose="02010609030101010101" pitchFamily="49" charset="-122"/>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600" b="0" i="0" u="none" strike="noStrike" kern="0" cap="none" spc="0" normalizeH="0" baseline="0" noProof="0" dirty="0" smtClean="0">
                <a:ln>
                  <a:noFill/>
                </a:ln>
                <a:solidFill>
                  <a:srgbClr val="004986"/>
                </a:solidFill>
                <a:effectLst/>
                <a:uLnTx/>
                <a:uFillTx/>
                <a:latin typeface="黑体" panose="02010609060101010101" pitchFamily="2" charset="-122"/>
                <a:ea typeface="黑体" panose="02010609060101010101" pitchFamily="2" charset="-122"/>
                <a:cs typeface="Arial" panose="020B0604020202020204" pitchFamily="34" charset="0"/>
              </a:rPr>
              <a:t>（</a:t>
            </a:r>
            <a:r>
              <a:rPr kumimoji="0" lang="en-US" altLang="zh-CN" sz="3600" b="0" i="0" u="none" strike="noStrike" kern="0" cap="none" spc="0" normalizeH="0" baseline="0" noProof="0" dirty="0" smtClean="0">
                <a:ln>
                  <a:noFill/>
                </a:ln>
                <a:solidFill>
                  <a:srgbClr val="004986"/>
                </a:solidFill>
                <a:effectLst/>
                <a:uLnTx/>
                <a:uFillTx/>
                <a:latin typeface="Arial" panose="020B0604020202020204" pitchFamily="34" charset="0"/>
                <a:ea typeface="黑体" panose="02010609060101010101" pitchFamily="2" charset="-122"/>
                <a:cs typeface="Arial" panose="020B0604020202020204" pitchFamily="34" charset="0"/>
              </a:rPr>
              <a:t>Evidence-based medicine</a:t>
            </a:r>
            <a:r>
              <a:rPr kumimoji="0" lang="zh-CN" altLang="en-US" sz="3600" b="0" i="0" u="none" strike="noStrike" kern="0" cap="none" spc="0" normalizeH="0" baseline="0" noProof="0" dirty="0" smtClean="0">
                <a:ln>
                  <a:noFill/>
                </a:ln>
                <a:solidFill>
                  <a:srgbClr val="004986"/>
                </a:solidFill>
                <a:effectLst/>
                <a:uLnTx/>
                <a:uFillTx/>
                <a:latin typeface="Arial" panose="020B0604020202020204" pitchFamily="34" charset="0"/>
                <a:ea typeface="黑体" panose="02010609060101010101" pitchFamily="2" charset="-122"/>
                <a:cs typeface="Arial" panose="020B0604020202020204" pitchFamily="34" charset="0"/>
              </a:rPr>
              <a:t>，</a:t>
            </a:r>
            <a:r>
              <a:rPr kumimoji="0" lang="en-US" altLang="zh-CN" sz="3600" b="0" i="0" u="none" strike="noStrike" kern="0" cap="none" spc="0" normalizeH="0" baseline="0" noProof="0" dirty="0" smtClean="0">
                <a:ln>
                  <a:noFill/>
                </a:ln>
                <a:solidFill>
                  <a:srgbClr val="004986"/>
                </a:solidFill>
                <a:effectLst/>
                <a:uLnTx/>
                <a:uFillTx/>
                <a:latin typeface="Arial" panose="020B0604020202020204" pitchFamily="34" charset="0"/>
                <a:ea typeface="黑体" panose="02010609060101010101" pitchFamily="2" charset="-122"/>
                <a:cs typeface="Arial" panose="020B0604020202020204" pitchFamily="34" charset="0"/>
              </a:rPr>
              <a:t>EBM</a:t>
            </a:r>
            <a:r>
              <a:rPr kumimoji="0" lang="zh-CN" altLang="en-US" sz="3600" b="0" i="0" u="none" strike="noStrike" kern="0" cap="none" spc="0" normalizeH="0" baseline="0" noProof="0" dirty="0" smtClean="0">
                <a:ln>
                  <a:noFill/>
                </a:ln>
                <a:solidFill>
                  <a:srgbClr val="004986"/>
                </a:solidFill>
                <a:effectLst/>
                <a:uLnTx/>
                <a:uFillTx/>
                <a:latin typeface="Arial" panose="020B0604020202020204" pitchFamily="34" charset="0"/>
                <a:ea typeface="黑体" panose="02010609060101010101" pitchFamily="2" charset="-122"/>
                <a:cs typeface="Arial" panose="020B0604020202020204" pitchFamily="34" charset="0"/>
              </a:rPr>
              <a:t>）</a:t>
            </a:r>
            <a:endParaRPr kumimoji="0" lang="en-US" altLang="zh-CN" sz="3600" b="0" i="0" u="none" strike="noStrike" kern="0" cap="none" spc="0" normalizeH="0" baseline="0" noProof="0" dirty="0">
              <a:ln>
                <a:noFill/>
              </a:ln>
              <a:solidFill>
                <a:srgbClr val="004986"/>
              </a:solidFill>
              <a:effectLst/>
              <a:uLnTx/>
              <a:uFillTx/>
              <a:latin typeface="Arial" panose="020B0604020202020204" pitchFamily="34" charset="0"/>
              <a:ea typeface="黑体" panose="02010609060101010101" pitchFamily="2" charset="-122"/>
              <a:cs typeface="Arial" panose="020B0604020202020204" pitchFamily="34" charset="0"/>
            </a:endParaRPr>
          </a:p>
        </p:txBody>
      </p:sp>
      <p:sp>
        <p:nvSpPr>
          <p:cNvPr id="5" name="内容占位符 2"/>
          <p:cNvSpPr txBox="1"/>
          <p:nvPr/>
        </p:nvSpPr>
        <p:spPr bwMode="auto">
          <a:xfrm>
            <a:off x="465138" y="3009900"/>
            <a:ext cx="3343275" cy="2268538"/>
          </a:xfrm>
          <a:prstGeom prst="rect">
            <a:avLst/>
          </a:prstGeom>
          <a:noFill/>
          <a:ln w="9525">
            <a:noFill/>
            <a:miter lim="800000"/>
          </a:ln>
        </p:spPr>
        <p:txBody>
          <a:bodyPr lIns="0" tIns="0" rIns="0" bIns="0"/>
          <a:lstStyle/>
          <a:p>
            <a:pPr eaLnBrk="0" hangingPunct="0">
              <a:spcAft>
                <a:spcPct val="40000"/>
              </a:spcAft>
              <a:buFont typeface="Wingdings" panose="05000000000000000000" pitchFamily="2" charset="2"/>
              <a:buNone/>
              <a:defRPr/>
            </a:pPr>
            <a:r>
              <a:rPr lang="zh-CN" altLang="en-US" sz="3200" b="1" kern="0" dirty="0">
                <a:solidFill>
                  <a:srgbClr val="004986"/>
                </a:solidFill>
                <a:latin typeface="楷体_GB2312" panose="02010609030101010101" pitchFamily="49" charset="-122"/>
                <a:ea typeface="楷体_GB2312" panose="02010609030101010101" pitchFamily="49" charset="-122"/>
              </a:rPr>
              <a:t>在文献检索获取大量文献的基础上开展的综合信息分析与利用。</a:t>
            </a:r>
            <a:endParaRPr lang="zh-CN" altLang="en-US" sz="3200" b="1" kern="0" dirty="0">
              <a:solidFill>
                <a:srgbClr val="004986"/>
              </a:solidFill>
              <a:latin typeface="楷体_GB2312" panose="02010609030101010101" pitchFamily="49" charset="-122"/>
              <a:ea typeface="楷体_GB2312" panose="02010609030101010101" pitchFamily="49" charset="-122"/>
            </a:endParaRPr>
          </a:p>
        </p:txBody>
      </p:sp>
      <p:pic>
        <p:nvPicPr>
          <p:cNvPr id="6" name="Picture 3"/>
          <p:cNvPicPr>
            <a:picLocks noChangeAspect="1" noChangeArrowheads="1"/>
          </p:cNvPicPr>
          <p:nvPr/>
        </p:nvPicPr>
        <p:blipFill>
          <a:blip r:embed="rId1"/>
          <a:srcRect/>
          <a:stretch>
            <a:fillRect/>
          </a:stretch>
        </p:blipFill>
        <p:spPr bwMode="auto">
          <a:xfrm>
            <a:off x="3916363" y="3041650"/>
            <a:ext cx="4829175" cy="3019425"/>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1000"/>
                                        <p:tgtEl>
                                          <p:spTgt spid="5">
                                            <p:txEl>
                                              <p:pRg st="0" end="0"/>
                                            </p:txEl>
                                          </p:spTgt>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4"/>
          <p:cNvSpPr txBox="1"/>
          <p:nvPr/>
        </p:nvSpPr>
        <p:spPr>
          <a:xfrm>
            <a:off x="628650" y="1146175"/>
            <a:ext cx="7772400" cy="14700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32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3.</a:t>
            </a:r>
            <a:r>
              <a:rPr kumimoji="0" lang="zh-CN" altLang="en-US" sz="32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 文献检索是终身学习的基础，是医生不断提升医学知识的必经之路。</a:t>
            </a:r>
            <a:b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br>
            <a:endParaRPr kumimoji="0" lang="zh-CN" altLang="en-US" sz="3200" b="1"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mj-cs"/>
            </a:endParaRPr>
          </a:p>
        </p:txBody>
      </p:sp>
      <p:sp>
        <p:nvSpPr>
          <p:cNvPr id="5" name="Rectangle 3"/>
          <p:cNvSpPr txBox="1">
            <a:spLocks noChangeArrowheads="1"/>
          </p:cNvSpPr>
          <p:nvPr/>
        </p:nvSpPr>
        <p:spPr>
          <a:xfrm>
            <a:off x="642910" y="2786058"/>
            <a:ext cx="7864502" cy="2838464"/>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0"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联合国教科文组织负责人认为：</a:t>
            </a:r>
            <a:endParaRPr kumimoji="0" lang="zh-CN" altLang="en-US" sz="3200" b="0"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0" i="0" u="none" strike="noStrike" kern="0" cap="none" spc="0" normalizeH="0" baseline="0" noProof="0" dirty="0" smtClean="0">
                <a:ln>
                  <a:noFill/>
                </a:ln>
                <a:solidFill>
                  <a:schemeClr val="accent1">
                    <a:lumMod val="75000"/>
                  </a:schemeClr>
                </a:solidFill>
                <a:effectLst/>
                <a:uLnTx/>
                <a:uFillTx/>
                <a:latin typeface="华文楷体" panose="02010600040101010101" pitchFamily="2" charset="-122"/>
                <a:ea typeface="黑体" panose="02010609060101010101" pitchFamily="2" charset="-122"/>
                <a:cs typeface="+mn-cs"/>
              </a:rPr>
              <a:t>“</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未来的文盲不是不识字的人，而是不会自学和没有学会怎样学习的人。</a:t>
            </a:r>
            <a:r>
              <a:rPr kumimoji="0" lang="zh-CN" altLang="en-US" sz="3200" b="1" i="0" u="none" strike="noStrike" kern="0" cap="none" spc="0" normalizeH="0" baseline="0" noProof="0" dirty="0" smtClean="0">
                <a:ln>
                  <a:noFill/>
                </a:ln>
                <a:solidFill>
                  <a:schemeClr val="accent1">
                    <a:lumMod val="75000"/>
                  </a:schemeClr>
                </a:solidFill>
                <a:effectLst/>
                <a:uLnTx/>
                <a:uFillTx/>
                <a:latin typeface="华文楷体" panose="02010600040101010101" pitchFamily="2" charset="-122"/>
                <a:ea typeface="黑体" panose="02010609060101010101" pitchFamily="2" charset="-122"/>
                <a:cs typeface="+mn-cs"/>
              </a:rPr>
              <a:t>”</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Char char="v"/>
              <a:defRPr/>
            </a:pPr>
            <a:endParaRPr kumimoji="0" lang="en-US" altLang="zh-CN" sz="3600" b="0" i="0" u="none" strike="noStrike" kern="0" cap="none" spc="0" normalizeH="0" baseline="0" noProof="0" dirty="0">
              <a:ln>
                <a:noFill/>
              </a:ln>
              <a:solidFill>
                <a:schemeClr val="tx1"/>
              </a:solidFill>
              <a:effectLst/>
              <a:uLnTx/>
              <a:uFillTx/>
              <a:latin typeface="+mn-lt"/>
              <a:ea typeface="华文楷体" panose="0201060004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linds(horizontal)">
                                      <p:cBhvr>
                                        <p:cTn id="1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571472" y="1000108"/>
            <a:ext cx="8001056" cy="2328863"/>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知识新陈代谢越来越快，文献老化时间越来越短，需要不断更新知识</a:t>
            </a:r>
            <a:endParaRPr kumimoji="0" lang="en-US" altLang="zh-CN" sz="3200" i="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p:txBody>
      </p:sp>
      <p:sp>
        <p:nvSpPr>
          <p:cNvPr id="5" name="Rectangle 3"/>
          <p:cNvSpPr txBox="1">
            <a:spLocks noChangeArrowheads="1"/>
          </p:cNvSpPr>
          <p:nvPr/>
        </p:nvSpPr>
        <p:spPr bwMode="auto">
          <a:xfrm>
            <a:off x="714348" y="2357430"/>
            <a:ext cx="7643812" cy="2000264"/>
          </a:xfrm>
          <a:prstGeom prst="rect">
            <a:avLst/>
          </a:prstGeom>
          <a:noFill/>
          <a:ln w="9525">
            <a:noFill/>
            <a:miter lim="800000"/>
          </a:ln>
        </p:spPr>
        <p:txBody>
          <a:bodyPr lIns="0" tIns="0" rIns="0" bIns="0"/>
          <a:lstStyle/>
          <a:p>
            <a:pPr>
              <a:spcAft>
                <a:spcPct val="40000"/>
              </a:spcAft>
              <a:buFont typeface="Wingdings" panose="05000000000000000000" pitchFamily="2" charset="2"/>
              <a:buNone/>
              <a:defRPr/>
            </a:pP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美国工程教育协会估测：</a:t>
            </a:r>
            <a:endPar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a:spcAft>
                <a:spcPct val="40000"/>
              </a:spcAft>
              <a:defRPr/>
            </a:pP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12.5% </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大学学习   </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87.5% </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工作积累</a:t>
            </a:r>
            <a:endPar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a:spcAft>
                <a:spcPct val="40000"/>
              </a:spcAft>
              <a:defRPr/>
            </a:pP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知识失效：毕业</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5</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年 </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50% </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10</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年</a:t>
            </a:r>
            <a:r>
              <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100</a:t>
            </a:r>
            <a:r>
              <a:rPr lang="en-US" altLang="zh-CN"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a:t>
            </a:r>
            <a:endParaRPr lang="en-US" altLang="zh-CN"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a:spcAft>
                <a:spcPct val="40000"/>
              </a:spcAft>
              <a:defRPr/>
            </a:pPr>
            <a:endPar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a:spcAft>
                <a:spcPct val="40000"/>
              </a:spcAft>
              <a:buFont typeface="Wingdings" panose="05000000000000000000" pitchFamily="2" charset="2"/>
              <a:buNone/>
              <a:defRPr/>
            </a:pPr>
            <a:endParaRPr lang="en-US" altLang="zh-CN" sz="3600" b="1" kern="0" dirty="0">
              <a:solidFill>
                <a:schemeClr val="bg2">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p:txBody>
      </p:sp>
      <p:sp>
        <p:nvSpPr>
          <p:cNvPr id="6" name="Rectangle 3"/>
          <p:cNvSpPr txBox="1">
            <a:spLocks noChangeArrowheads="1"/>
          </p:cNvSpPr>
          <p:nvPr/>
        </p:nvSpPr>
        <p:spPr bwMode="auto">
          <a:xfrm>
            <a:off x="642910" y="4572008"/>
            <a:ext cx="8001056" cy="1357322"/>
          </a:xfrm>
          <a:prstGeom prst="rect">
            <a:avLst/>
          </a:prstGeom>
          <a:noFill/>
          <a:ln w="9525">
            <a:noFill/>
            <a:miter lim="800000"/>
          </a:ln>
        </p:spPr>
        <p:txBody>
          <a:bodyPr lIns="0" tIns="0" rIns="0" bIns="0"/>
          <a:lstStyle/>
          <a:p>
            <a:pPr>
              <a:spcAft>
                <a:spcPct val="40000"/>
              </a:spcAft>
              <a:buFont typeface="Wingdings" panose="05000000000000000000" pitchFamily="2" charset="2"/>
              <a:buNone/>
              <a:defRPr/>
            </a:pPr>
            <a:r>
              <a:rPr lang="en-US" altLang="zh-CN"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1950</a:t>
            </a:r>
            <a:r>
              <a:rPr lang="zh-CN" altLang="en-US"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年代，人类知识总量翻一番大约需</a:t>
            </a:r>
            <a:r>
              <a:rPr lang="en-US" altLang="zh-CN"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50</a:t>
            </a:r>
            <a:r>
              <a:rPr lang="zh-CN" altLang="en-US"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年，</a:t>
            </a:r>
            <a:endParaRPr lang="en-US" altLang="zh-CN"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a:spcAft>
                <a:spcPct val="40000"/>
              </a:spcAft>
              <a:defRPr/>
            </a:pPr>
            <a:r>
              <a:rPr lang="zh-CN" altLang="en-US"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到</a:t>
            </a:r>
            <a:r>
              <a:rPr lang="en-US" altLang="zh-CN"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2020</a:t>
            </a:r>
            <a:r>
              <a:rPr lang="zh-CN" altLang="en-US"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年只需</a:t>
            </a:r>
            <a:r>
              <a:rPr lang="en-US" altLang="zh-CN"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73</a:t>
            </a:r>
            <a:r>
              <a:rPr lang="zh-CN" altLang="en-US"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天</a:t>
            </a:r>
            <a:r>
              <a:rPr lang="en-US" altLang="zh-CN"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8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a:t>
            </a:r>
            <a:r>
              <a:rPr lang="zh-CN" altLang="en-US" sz="28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科技部部长朱丽兰</a:t>
            </a:r>
            <a:endParaRPr lang="en-US" altLang="zh-CN" sz="28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a:spcAft>
                <a:spcPct val="40000"/>
              </a:spcAft>
              <a:buFont typeface="Wingdings" panose="05000000000000000000" pitchFamily="2" charset="2"/>
              <a:buNone/>
              <a:defRPr/>
            </a:pPr>
            <a:endParaRPr lang="en-US" altLang="zh-CN" sz="3200" b="1" kern="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a:spcAft>
                <a:spcPct val="40000"/>
              </a:spcAft>
              <a:defRPr/>
            </a:pPr>
            <a:endParaRPr lang="en-US" altLang="zh-CN" sz="3200" b="1" kern="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a:spcAft>
                <a:spcPct val="40000"/>
              </a:spcAft>
              <a:buFont typeface="Wingdings" panose="05000000000000000000" pitchFamily="2" charset="2"/>
              <a:buNone/>
              <a:defRPr/>
            </a:pPr>
            <a:endParaRPr lang="en-US" altLang="zh-CN" sz="3600" b="1" kern="0" dirty="0">
              <a:solidFill>
                <a:schemeClr val="bg2">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blinds(horizontal)">
                                      <p:cBhvr>
                                        <p:cTn id="16" dur="500"/>
                                        <p:tgtEl>
                                          <p:spTgt spid="5">
                                            <p:txEl>
                                              <p:pRg st="1" end="1"/>
                                            </p:txEl>
                                          </p:spTgt>
                                        </p:tgtEl>
                                      </p:cBhvr>
                                    </p:animEffect>
                                  </p:childTnLst>
                                </p:cTn>
                              </p:par>
                            </p:childTnLst>
                          </p:cTn>
                        </p:par>
                        <p:par>
                          <p:cTn id="17" fill="hold">
                            <p:stCondLst>
                              <p:cond delay="1000"/>
                            </p:stCondLst>
                            <p:childTnLst>
                              <p:par>
                                <p:cTn id="18" presetID="3" presetClass="entr" presetSubtype="10" fill="hold" grpId="0" nodeType="after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blinds(horizontal)">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blinds(horizontal)">
                                      <p:cBhvr>
                                        <p:cTn id="25" dur="500"/>
                                        <p:tgtEl>
                                          <p:spTgt spid="6">
                                            <p:txEl>
                                              <p:pRg st="0" end="0"/>
                                            </p:txEl>
                                          </p:spTgt>
                                        </p:tgtEl>
                                      </p:cBhvr>
                                    </p:animEffect>
                                  </p:childTnLst>
                                </p:cTn>
                              </p:par>
                            </p:childTnLst>
                          </p:cTn>
                        </p:par>
                        <p:par>
                          <p:cTn id="26" fill="hold">
                            <p:stCondLst>
                              <p:cond delay="500"/>
                            </p:stCondLst>
                            <p:childTnLst>
                              <p:par>
                                <p:cTn id="27" presetID="3" presetClass="entr" presetSubtype="10" fill="hold" grpId="0" nodeType="after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blinds(horizontal)">
                                      <p:cBhvr>
                                        <p:cTn id="29"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p:cNvSpPr txBox="1"/>
          <p:nvPr/>
        </p:nvSpPr>
        <p:spPr>
          <a:xfrm>
            <a:off x="1171596" y="2022475"/>
            <a:ext cx="6400800" cy="17526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5400" b="1" i="0" u="none" strike="noStrike" kern="0" cap="none" spc="0" normalizeH="0" baseline="0" noProof="0" dirty="0" smtClean="0">
                <a:ln>
                  <a:noFill/>
                </a:ln>
                <a:solidFill>
                  <a:schemeClr val="tx1"/>
                </a:solidFill>
                <a:effectLst/>
                <a:uLnTx/>
                <a:uFillTx/>
                <a:latin typeface="幼圆" panose="02010509060101010101" pitchFamily="49" charset="-122"/>
                <a:ea typeface="幼圆" panose="02010509060101010101" pitchFamily="49" charset="-122"/>
                <a:cs typeface="+mn-cs"/>
              </a:rPr>
              <a:t> </a:t>
            </a:r>
            <a:r>
              <a:rPr kumimoji="0" lang="zh-CN" altLang="en-US" sz="5400" b="1" i="0" u="none" strike="noStrike" kern="0" cap="none" spc="0" normalizeH="0" baseline="0" noProof="0" dirty="0" smtClean="0">
                <a:ln>
                  <a:noFill/>
                </a:ln>
                <a:solidFill>
                  <a:schemeClr val="accent5">
                    <a:lumMod val="50000"/>
                  </a:schemeClr>
                </a:solidFill>
                <a:effectLst/>
                <a:uLnTx/>
                <a:uFillTx/>
                <a:latin typeface="幼圆" panose="02010509060101010101" pitchFamily="49" charset="-122"/>
                <a:ea typeface="幼圆" panose="02010509060101010101" pitchFamily="49" charset="-122"/>
                <a:cs typeface="+mn-cs"/>
              </a:rPr>
              <a:t>怎么学</a:t>
            </a:r>
            <a:r>
              <a:rPr kumimoji="0" lang="zh-CN" altLang="en-US" sz="5400" b="1" i="0" u="none" strike="noStrike" kern="0" cap="none" spc="0" normalizeH="0" baseline="0" noProof="0" dirty="0" smtClean="0">
                <a:ln>
                  <a:noFill/>
                </a:ln>
                <a:solidFill>
                  <a:srgbClr val="3333FF"/>
                </a:solidFill>
                <a:effectLst/>
                <a:uLnTx/>
                <a:uFillTx/>
                <a:latin typeface="幼圆" panose="02010509060101010101" pitchFamily="49" charset="-122"/>
                <a:ea typeface="幼圆" panose="02010509060101010101" pitchFamily="49" charset="-122"/>
                <a:cs typeface="+mn-cs"/>
              </a:rPr>
              <a:t>       </a:t>
            </a:r>
            <a:endParaRPr kumimoji="0" lang="en-US" altLang="zh-CN" sz="5400" b="1" i="0" u="none" strike="noStrike" kern="0" cap="none" spc="0" normalizeH="0" baseline="0" noProof="0" dirty="0" smtClean="0">
              <a:ln>
                <a:noFill/>
              </a:ln>
              <a:solidFill>
                <a:srgbClr val="3333FF"/>
              </a:solidFill>
              <a:effectLst/>
              <a:uLnTx/>
              <a:uFillTx/>
              <a:latin typeface="幼圆" panose="02010509060101010101" pitchFamily="49" charset="-122"/>
              <a:ea typeface="幼圆" panose="02010509060101010101" pitchFamily="49"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en-US" altLang="zh-CN" sz="5400" b="1" i="0" u="none" strike="noStrike" kern="0" cap="none" spc="0" normalizeH="0" baseline="0" noProof="0" dirty="0" smtClean="0">
                <a:ln>
                  <a:noFill/>
                </a:ln>
                <a:solidFill>
                  <a:schemeClr val="tx1"/>
                </a:solidFill>
                <a:effectLst/>
                <a:uLnTx/>
                <a:uFillTx/>
                <a:latin typeface="幼圆" panose="02010509060101010101" pitchFamily="49" charset="-122"/>
                <a:ea typeface="幼圆" panose="02010509060101010101" pitchFamily="49" charset="-122"/>
                <a:cs typeface="+mn-cs"/>
              </a:rPr>
              <a:t>      </a:t>
            </a:r>
            <a:r>
              <a:rPr lang="zh-CN" altLang="en-US" sz="5400" b="1" kern="0" dirty="0" smtClean="0">
                <a:solidFill>
                  <a:schemeClr val="accent5">
                    <a:lumMod val="50000"/>
                  </a:schemeClr>
                </a:solidFill>
                <a:latin typeface="幼圆" panose="02010509060101010101" pitchFamily="49" charset="-122"/>
                <a:ea typeface="幼圆" panose="02010509060101010101" pitchFamily="49" charset="-122"/>
              </a:rPr>
              <a:t>文献检索</a:t>
            </a:r>
            <a:endParaRPr lang="zh-CN" altLang="en-US" sz="5400" b="1" kern="0" dirty="0">
              <a:solidFill>
                <a:schemeClr val="accent5">
                  <a:lumMod val="50000"/>
                </a:schemeClr>
              </a:solidFill>
              <a:latin typeface="幼圆" panose="02010509060101010101" pitchFamily="49" charset="-122"/>
              <a:ea typeface="幼圆" panose="02010509060101010101" pitchFamily="49" charset="-122"/>
            </a:endParaRPr>
          </a:p>
        </p:txBody>
      </p:sp>
      <p:sp>
        <p:nvSpPr>
          <p:cNvPr id="3" name="TextBox 2"/>
          <p:cNvSpPr txBox="1"/>
          <p:nvPr/>
        </p:nvSpPr>
        <p:spPr>
          <a:xfrm>
            <a:off x="6286512" y="3005736"/>
            <a:ext cx="530915" cy="923330"/>
          </a:xfrm>
          <a:prstGeom prst="rect">
            <a:avLst/>
          </a:prstGeom>
          <a:noFill/>
        </p:spPr>
        <p:txBody>
          <a:bodyPr wrap="none" rtlCol="0">
            <a:spAutoFit/>
          </a:bodyPr>
          <a:lstStyle/>
          <a:p>
            <a:r>
              <a:rPr lang="en-US" altLang="zh-CN" sz="5400" b="1" kern="0" dirty="0" smtClean="0">
                <a:solidFill>
                  <a:schemeClr val="accent5">
                    <a:lumMod val="50000"/>
                  </a:schemeClr>
                </a:solidFill>
                <a:latin typeface="幼圆" panose="02010509060101010101" pitchFamily="49" charset="-122"/>
                <a:ea typeface="幼圆" panose="02010509060101010101" pitchFamily="49" charset="-122"/>
              </a:rPr>
              <a:t>?</a:t>
            </a:r>
            <a:endParaRPr lang="zh-CN" altLang="en-US" sz="5400" b="1" kern="0" dirty="0" smtClean="0">
              <a:solidFill>
                <a:schemeClr val="accent5">
                  <a:lumMod val="50000"/>
                </a:schemeClr>
              </a:solidFill>
              <a:latin typeface="幼圆" panose="02010509060101010101" pitchFamily="49" charset="-122"/>
              <a:ea typeface="幼圆" panose="020105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558800" y="1111250"/>
            <a:ext cx="7772400" cy="625475"/>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0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授课内容</a:t>
            </a:r>
            <a:endParaRPr kumimoji="0" lang="zh-CN" altLang="en-US" sz="400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mj-cs"/>
            </a:endParaRPr>
          </a:p>
        </p:txBody>
      </p:sp>
      <p:sp>
        <p:nvSpPr>
          <p:cNvPr id="5" name="Rectangle 3"/>
          <p:cNvSpPr txBox="1">
            <a:spLocks noChangeArrowheads="1"/>
          </p:cNvSpPr>
          <p:nvPr/>
        </p:nvSpPr>
        <p:spPr>
          <a:xfrm>
            <a:off x="1428728" y="2000240"/>
            <a:ext cx="6400800" cy="2630488"/>
          </a:xfrm>
          <a:prstGeom prst="rect">
            <a:avLst/>
          </a:prstGeom>
        </p:spPr>
        <p:txBody>
          <a:bodyPr/>
          <a:lstStyle/>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基础知识          </a:t>
            </a:r>
            <a:r>
              <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理论</a:t>
            </a:r>
            <a:r>
              <a:rPr kumimoji="0" lang="en-US" altLang="zh-CN"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8</a:t>
            </a:r>
            <a:r>
              <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学时</a:t>
            </a:r>
            <a:endParaRPr kumimoji="0" lang="en-US" altLang="zh-CN"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检索工具（系统）  实习</a:t>
            </a:r>
            <a:r>
              <a:rPr kumimoji="0" lang="en-US" altLang="zh-CN"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20</a:t>
            </a:r>
            <a:r>
              <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学时</a:t>
            </a:r>
            <a:endParaRPr kumimoji="0" lang="en-US" altLang="zh-CN"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考试              </a:t>
            </a:r>
            <a:r>
              <a:rPr kumimoji="0" lang="en-US" altLang="zh-CN"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2</a:t>
            </a:r>
            <a:r>
              <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学时</a:t>
            </a:r>
            <a:endPar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                  计</a:t>
            </a:r>
            <a:r>
              <a:rPr kumimoji="0" lang="en-US" altLang="zh-CN"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30</a:t>
            </a:r>
            <a:r>
              <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学时</a:t>
            </a:r>
            <a:endParaRPr kumimoji="0" lang="zh-CN" altLang="en-US" sz="320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2800" b="1" i="0" u="none" strike="noStrike" kern="0" cap="none" spc="0" normalizeH="0" baseline="0" noProof="0" dirty="0" smtClean="0">
                <a:ln>
                  <a:noFill/>
                </a:ln>
                <a:solidFill>
                  <a:schemeClr val="accent1">
                    <a:lumMod val="75000"/>
                  </a:schemeClr>
                </a:solidFill>
                <a:effectLst/>
                <a:uLnTx/>
                <a:uFillTx/>
                <a:latin typeface="华文楷体" panose="02010600040101010101" pitchFamily="2" charset="-122"/>
                <a:ea typeface="华文楷体" panose="02010600040101010101" pitchFamily="2" charset="-122"/>
                <a:cs typeface="Arial" panose="020B0604020202020204" pitchFamily="34" charset="0"/>
              </a:rPr>
              <a:t>                                                    </a:t>
            </a:r>
            <a:endParaRPr kumimoji="0" lang="zh-CN" altLang="en-US" sz="2800" b="1" i="0" u="none" strike="noStrike" kern="0" cap="none" spc="0" normalizeH="0" baseline="0" noProof="0" dirty="0" smtClean="0">
              <a:ln>
                <a:noFill/>
              </a:ln>
              <a:solidFill>
                <a:schemeClr val="accent1">
                  <a:lumMod val="75000"/>
                </a:schemeClr>
              </a:solidFill>
              <a:effectLst/>
              <a:uLnTx/>
              <a:uFillTx/>
              <a:latin typeface="华文楷体" panose="02010600040101010101" pitchFamily="2" charset="-122"/>
              <a:ea typeface="华文楷体" panose="02010600040101010101" pitchFamily="2" charset="-122"/>
              <a:cs typeface="Arial" panose="020B0604020202020204" pitchFamily="34" charset="0"/>
            </a:endParaRPr>
          </a:p>
          <a:p>
            <a:pPr marL="342900" marR="0" lvl="0" indent="-342900" algn="l" defTabSz="914400" rtl="0" eaLnBrk="1" fontAlgn="base" latinLnBrk="0" hangingPunct="1">
              <a:lnSpc>
                <a:spcPct val="90000"/>
              </a:lnSpc>
              <a:spcBef>
                <a:spcPct val="20000"/>
              </a:spcBef>
              <a:spcAft>
                <a:spcPct val="0"/>
              </a:spcAft>
              <a:buClr>
                <a:schemeClr val="hlink"/>
              </a:buClr>
              <a:buSzTx/>
              <a:buFont typeface="Wingdings" panose="05000000000000000000" pitchFamily="2" charset="2"/>
              <a:buChar char="v"/>
              <a:defRPr/>
            </a:pPr>
            <a:endParaRPr kumimoji="0" lang="zh-CN" altLang="en-US" sz="2400" b="0" i="0" u="none" strike="noStrike" kern="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2800" b="0" i="0" u="none" strike="noStrike" kern="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    </a:t>
            </a:r>
            <a:endParaRPr kumimoji="0" lang="zh-CN" altLang="en-US" sz="2800" b="0" i="0" u="none" strike="noStrike" kern="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p:cNvSpPr txBox="1"/>
          <p:nvPr/>
        </p:nvSpPr>
        <p:spPr>
          <a:xfrm>
            <a:off x="1069975" y="2300288"/>
            <a:ext cx="6400800" cy="2201862"/>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5400" b="1" i="0" u="none" strike="noStrike" kern="0" cap="none" spc="0" normalizeH="0" baseline="0" noProof="0" dirty="0" smtClean="0">
                <a:ln>
                  <a:noFill/>
                </a:ln>
                <a:solidFill>
                  <a:schemeClr val="accent5">
                    <a:lumMod val="50000"/>
                  </a:schemeClr>
                </a:solidFill>
                <a:effectLst/>
                <a:uLnTx/>
                <a:uFillTx/>
                <a:latin typeface="幼圆" panose="02010509060101010101" pitchFamily="49" charset="-122"/>
                <a:ea typeface="幼圆" panose="02010509060101010101" pitchFamily="49" charset="-122"/>
                <a:cs typeface="+mn-cs"/>
              </a:rPr>
              <a:t>文献检索</a:t>
            </a:r>
            <a:endParaRPr kumimoji="0" lang="en-US" altLang="zh-CN" sz="5400" b="1" i="0" u="none" strike="noStrike" kern="0" cap="none" spc="0" normalizeH="0" baseline="0" noProof="0" dirty="0" smtClean="0">
              <a:ln>
                <a:noFill/>
              </a:ln>
              <a:solidFill>
                <a:schemeClr val="accent5">
                  <a:lumMod val="50000"/>
                </a:schemeClr>
              </a:solidFill>
              <a:effectLst/>
              <a:uLnTx/>
              <a:uFillTx/>
              <a:latin typeface="幼圆" panose="02010509060101010101" pitchFamily="49" charset="-122"/>
              <a:ea typeface="幼圆" panose="02010509060101010101" pitchFamily="49"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en-US" altLang="zh-CN" sz="5400" b="1" i="0" u="none" strike="noStrike" kern="0" cap="none" spc="0" normalizeH="0" baseline="0" noProof="0" dirty="0" smtClean="0">
                <a:ln>
                  <a:noFill/>
                </a:ln>
                <a:solidFill>
                  <a:srgbClr val="3333FF"/>
                </a:solidFill>
                <a:effectLst/>
                <a:uLnTx/>
                <a:uFillTx/>
                <a:latin typeface="幼圆" panose="02010509060101010101" pitchFamily="49" charset="-122"/>
                <a:ea typeface="幼圆" panose="02010509060101010101" pitchFamily="49" charset="-122"/>
                <a:cs typeface="+mn-cs"/>
              </a:rPr>
              <a:t>          </a:t>
            </a:r>
            <a:r>
              <a:rPr kumimoji="0" lang="zh-CN" altLang="en-US" sz="5400" b="1" i="0" u="none" strike="noStrike" kern="0" cap="none" spc="0" normalizeH="0" baseline="0" noProof="0" dirty="0" smtClean="0">
                <a:ln>
                  <a:noFill/>
                </a:ln>
                <a:solidFill>
                  <a:schemeClr val="accent5">
                    <a:lumMod val="50000"/>
                  </a:schemeClr>
                </a:solidFill>
                <a:effectLst/>
                <a:uLnTx/>
                <a:uFillTx/>
                <a:latin typeface="幼圆" panose="02010509060101010101" pitchFamily="49" charset="-122"/>
                <a:ea typeface="幼圆" panose="02010509060101010101" pitchFamily="49" charset="-122"/>
                <a:cs typeface="+mn-cs"/>
              </a:rPr>
              <a:t>什么课？</a:t>
            </a:r>
            <a:endParaRPr kumimoji="0" lang="zh-CN" altLang="en-US" sz="5400" b="1" i="0" u="none" strike="noStrike" kern="0" cap="none" spc="0" normalizeH="0" baseline="0" noProof="0" dirty="0">
              <a:ln>
                <a:noFill/>
              </a:ln>
              <a:solidFill>
                <a:schemeClr val="accent5">
                  <a:lumMod val="50000"/>
                </a:schemeClr>
              </a:solidFill>
              <a:effectLst/>
              <a:uLnTx/>
              <a:uFillTx/>
              <a:latin typeface="幼圆" panose="02010509060101010101" pitchFamily="49" charset="-122"/>
              <a:ea typeface="幼圆" panose="02010509060101010101" pitchFamily="49"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left)">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642911" y="1643050"/>
            <a:ext cx="7858180" cy="3482987"/>
          </a:xfrm>
          <a:prstGeom prst="rect">
            <a:avLst/>
          </a:prstGeom>
          <a:noFill/>
          <a:ln w="9525">
            <a:noFill/>
            <a:miter lim="800000"/>
          </a:ln>
        </p:spPr>
        <p:txBody>
          <a:bodyPr anchor="b"/>
          <a:lstStyle/>
          <a:p>
            <a:r>
              <a:rPr lang="zh-CN" altLang="en-US" sz="3200" b="1" dirty="0" smtClean="0">
                <a:solidFill>
                  <a:schemeClr val="accent1">
                    <a:lumMod val="75000"/>
                  </a:schemeClr>
                </a:solidFill>
                <a:latin typeface="黑体" panose="02010609060101010101" pitchFamily="2" charset="-122"/>
                <a:ea typeface="黑体" panose="02010609060101010101" pitchFamily="2" charset="-122"/>
              </a:rPr>
              <a:t>    </a:t>
            </a:r>
            <a:r>
              <a:rPr lang="zh-CN" altLang="en-US" sz="3200" dirty="0" smtClean="0">
                <a:solidFill>
                  <a:schemeClr val="accent1">
                    <a:lumMod val="75000"/>
                  </a:schemeClr>
                </a:solidFill>
                <a:latin typeface="黑体" panose="02010609060101010101" pitchFamily="2" charset="-122"/>
                <a:ea typeface="黑体" panose="02010609060101010101" pitchFamily="2" charset="-122"/>
              </a:rPr>
              <a:t>采用</a:t>
            </a:r>
            <a:r>
              <a:rPr lang="zh-CN" altLang="en-US" sz="3200" dirty="0">
                <a:solidFill>
                  <a:schemeClr val="accent1">
                    <a:lumMod val="75000"/>
                  </a:schemeClr>
                </a:solidFill>
                <a:latin typeface="黑体" panose="02010609060101010101" pitchFamily="2" charset="-122"/>
                <a:ea typeface="黑体" panose="02010609060101010101" pitchFamily="2" charset="-122"/>
              </a:rPr>
              <a:t>五级制（优、良、中、及格、不及格）。总分</a:t>
            </a:r>
            <a:r>
              <a:rPr lang="en-US" altLang="zh-CN" sz="3200" dirty="0">
                <a:solidFill>
                  <a:schemeClr val="accent1">
                    <a:lumMod val="75000"/>
                  </a:schemeClr>
                </a:solidFill>
                <a:latin typeface="黑体" panose="02010609060101010101" pitchFamily="2" charset="-122"/>
                <a:ea typeface="黑体" panose="02010609060101010101" pitchFamily="2" charset="-122"/>
              </a:rPr>
              <a:t>100</a:t>
            </a:r>
            <a:r>
              <a:rPr lang="zh-CN" altLang="en-US" sz="3200" dirty="0">
                <a:solidFill>
                  <a:schemeClr val="accent1">
                    <a:lumMod val="75000"/>
                  </a:schemeClr>
                </a:solidFill>
                <a:latin typeface="黑体" panose="02010609060101010101" pitchFamily="2" charset="-122"/>
                <a:ea typeface="黑体" panose="02010609060101010101" pitchFamily="2" charset="-122"/>
              </a:rPr>
              <a:t>分，其中平时成绩（考勤、实习报告等</a:t>
            </a:r>
            <a:r>
              <a:rPr lang="zh-CN" altLang="en-US" sz="3200" dirty="0" smtClean="0">
                <a:solidFill>
                  <a:schemeClr val="accent1">
                    <a:lumMod val="75000"/>
                  </a:schemeClr>
                </a:solidFill>
                <a:latin typeface="黑体" panose="02010609060101010101" pitchFamily="2" charset="-122"/>
                <a:ea typeface="黑体" panose="02010609060101010101" pitchFamily="2" charset="-122"/>
              </a:rPr>
              <a:t>）占</a:t>
            </a:r>
            <a:r>
              <a:rPr lang="en-US" altLang="en-US" sz="3200" dirty="0" smtClean="0">
                <a:solidFill>
                  <a:schemeClr val="accent1">
                    <a:lumMod val="75000"/>
                  </a:schemeClr>
                </a:solidFill>
                <a:latin typeface="黑体" panose="02010609060101010101" pitchFamily="2" charset="-122"/>
                <a:ea typeface="黑体" panose="02010609060101010101" pitchFamily="2" charset="-122"/>
              </a:rPr>
              <a:t>40</a:t>
            </a:r>
            <a:r>
              <a:rPr lang="en-US" altLang="zh-CN" sz="3200" dirty="0" smtClean="0">
                <a:solidFill>
                  <a:schemeClr val="accent1">
                    <a:lumMod val="75000"/>
                  </a:schemeClr>
                </a:solidFill>
                <a:latin typeface="黑体" panose="02010609060101010101" pitchFamily="2" charset="-122"/>
                <a:ea typeface="黑体" panose="02010609060101010101" pitchFamily="2" charset="-122"/>
              </a:rPr>
              <a:t>%</a:t>
            </a:r>
            <a:r>
              <a:rPr lang="zh-CN" altLang="en-US" sz="3200" dirty="0" smtClean="0">
                <a:solidFill>
                  <a:schemeClr val="accent1">
                    <a:lumMod val="75000"/>
                  </a:schemeClr>
                </a:solidFill>
                <a:latin typeface="黑体" panose="02010609060101010101" pitchFamily="2" charset="-122"/>
                <a:ea typeface="黑体" panose="02010609060101010101" pitchFamily="2" charset="-122"/>
              </a:rPr>
              <a:t>，</a:t>
            </a:r>
            <a:r>
              <a:rPr lang="zh-CN" altLang="en-US" sz="3200" dirty="0">
                <a:solidFill>
                  <a:schemeClr val="accent1">
                    <a:lumMod val="75000"/>
                  </a:schemeClr>
                </a:solidFill>
                <a:latin typeface="黑体" panose="02010609060101010101" pitchFamily="2" charset="-122"/>
                <a:ea typeface="黑体" panose="02010609060101010101" pitchFamily="2" charset="-122"/>
              </a:rPr>
              <a:t>课程结束考核</a:t>
            </a:r>
            <a:r>
              <a:rPr lang="zh-CN" altLang="en-US" sz="3200" dirty="0" smtClean="0">
                <a:solidFill>
                  <a:schemeClr val="accent1">
                    <a:lumMod val="75000"/>
                  </a:schemeClr>
                </a:solidFill>
                <a:latin typeface="黑体" panose="02010609060101010101" pitchFamily="2" charset="-122"/>
                <a:ea typeface="黑体" panose="02010609060101010101" pitchFamily="2" charset="-122"/>
              </a:rPr>
              <a:t>成绩占</a:t>
            </a:r>
            <a:r>
              <a:rPr lang="en-US" altLang="en-US" sz="3200" dirty="0" smtClean="0">
                <a:solidFill>
                  <a:schemeClr val="accent1">
                    <a:lumMod val="75000"/>
                  </a:schemeClr>
                </a:solidFill>
                <a:latin typeface="黑体" panose="02010609060101010101" pitchFamily="2" charset="-122"/>
                <a:ea typeface="黑体" panose="02010609060101010101" pitchFamily="2" charset="-122"/>
              </a:rPr>
              <a:t>60</a:t>
            </a:r>
            <a:r>
              <a:rPr lang="en-US" altLang="zh-CN" sz="3200" dirty="0" smtClean="0">
                <a:solidFill>
                  <a:schemeClr val="accent1">
                    <a:lumMod val="75000"/>
                  </a:schemeClr>
                </a:solidFill>
                <a:latin typeface="黑体" panose="02010609060101010101" pitchFamily="2" charset="-122"/>
                <a:ea typeface="黑体" panose="02010609060101010101" pitchFamily="2" charset="-122"/>
              </a:rPr>
              <a:t>% </a:t>
            </a:r>
            <a:r>
              <a:rPr lang="zh-CN" altLang="en-US" sz="3200" dirty="0" smtClean="0">
                <a:solidFill>
                  <a:schemeClr val="accent1">
                    <a:lumMod val="75000"/>
                  </a:schemeClr>
                </a:solidFill>
                <a:latin typeface="黑体" panose="02010609060101010101" pitchFamily="2" charset="-122"/>
                <a:ea typeface="黑体" panose="02010609060101010101" pitchFamily="2" charset="-122"/>
              </a:rPr>
              <a:t>。</a:t>
            </a:r>
            <a:r>
              <a:rPr lang="zh-CN" altLang="en-US" sz="3200" dirty="0">
                <a:solidFill>
                  <a:schemeClr val="accent1">
                    <a:lumMod val="75000"/>
                  </a:schemeClr>
                </a:solidFill>
                <a:latin typeface="黑体" panose="02010609060101010101" pitchFamily="2" charset="-122"/>
                <a:ea typeface="黑体" panose="02010609060101010101" pitchFamily="2" charset="-122"/>
              </a:rPr>
              <a:t>总分≥</a:t>
            </a:r>
            <a:r>
              <a:rPr lang="en-US" altLang="en-US" sz="3200" dirty="0">
                <a:solidFill>
                  <a:schemeClr val="accent1">
                    <a:lumMod val="75000"/>
                  </a:schemeClr>
                </a:solidFill>
                <a:latin typeface="黑体" panose="02010609060101010101" pitchFamily="2" charset="-122"/>
                <a:ea typeface="黑体" panose="02010609060101010101" pitchFamily="2" charset="-122"/>
              </a:rPr>
              <a:t>90</a:t>
            </a:r>
            <a:r>
              <a:rPr lang="zh-CN" altLang="en-US" sz="3200" dirty="0">
                <a:solidFill>
                  <a:schemeClr val="accent1">
                    <a:lumMod val="75000"/>
                  </a:schemeClr>
                </a:solidFill>
                <a:latin typeface="黑体" panose="02010609060101010101" pitchFamily="2" charset="-122"/>
                <a:ea typeface="黑体" panose="02010609060101010101" pitchFamily="2" charset="-122"/>
              </a:rPr>
              <a:t>分为优，≥</a:t>
            </a:r>
            <a:r>
              <a:rPr lang="en-US" altLang="en-US" sz="3200" dirty="0">
                <a:solidFill>
                  <a:schemeClr val="accent1">
                    <a:lumMod val="75000"/>
                  </a:schemeClr>
                </a:solidFill>
                <a:latin typeface="黑体" panose="02010609060101010101" pitchFamily="2" charset="-122"/>
                <a:ea typeface="黑体" panose="02010609060101010101" pitchFamily="2" charset="-122"/>
              </a:rPr>
              <a:t>80</a:t>
            </a:r>
            <a:r>
              <a:rPr lang="zh-CN" altLang="en-US" sz="3200" dirty="0">
                <a:solidFill>
                  <a:schemeClr val="accent1">
                    <a:lumMod val="75000"/>
                  </a:schemeClr>
                </a:solidFill>
                <a:latin typeface="黑体" panose="02010609060101010101" pitchFamily="2" charset="-122"/>
                <a:ea typeface="黑体" panose="02010609060101010101" pitchFamily="2" charset="-122"/>
              </a:rPr>
              <a:t>分为良，≥</a:t>
            </a:r>
            <a:r>
              <a:rPr lang="en-US" altLang="en-US" sz="3200" dirty="0">
                <a:solidFill>
                  <a:schemeClr val="accent1">
                    <a:lumMod val="75000"/>
                  </a:schemeClr>
                </a:solidFill>
                <a:latin typeface="黑体" panose="02010609060101010101" pitchFamily="2" charset="-122"/>
                <a:ea typeface="黑体" panose="02010609060101010101" pitchFamily="2" charset="-122"/>
              </a:rPr>
              <a:t>70</a:t>
            </a:r>
            <a:r>
              <a:rPr lang="zh-CN" altLang="en-US" sz="3200" dirty="0">
                <a:solidFill>
                  <a:schemeClr val="accent1">
                    <a:lumMod val="75000"/>
                  </a:schemeClr>
                </a:solidFill>
                <a:latin typeface="黑体" panose="02010609060101010101" pitchFamily="2" charset="-122"/>
                <a:ea typeface="黑体" panose="02010609060101010101" pitchFamily="2" charset="-122"/>
              </a:rPr>
              <a:t>分为</a:t>
            </a:r>
            <a:r>
              <a:rPr lang="zh-CN" altLang="en-US" sz="3200" dirty="0" smtClean="0">
                <a:solidFill>
                  <a:schemeClr val="accent1">
                    <a:lumMod val="75000"/>
                  </a:schemeClr>
                </a:solidFill>
                <a:latin typeface="黑体" panose="02010609060101010101" pitchFamily="2" charset="-122"/>
                <a:ea typeface="黑体" panose="02010609060101010101" pitchFamily="2" charset="-122"/>
              </a:rPr>
              <a:t>中，≥</a:t>
            </a:r>
            <a:r>
              <a:rPr lang="en-US" altLang="en-US" sz="3200" dirty="0">
                <a:solidFill>
                  <a:schemeClr val="accent1">
                    <a:lumMod val="75000"/>
                  </a:schemeClr>
                </a:solidFill>
                <a:latin typeface="黑体" panose="02010609060101010101" pitchFamily="2" charset="-122"/>
                <a:ea typeface="黑体" panose="02010609060101010101" pitchFamily="2" charset="-122"/>
              </a:rPr>
              <a:t>60</a:t>
            </a:r>
            <a:r>
              <a:rPr lang="zh-CN" altLang="en-US" sz="3200" dirty="0">
                <a:solidFill>
                  <a:schemeClr val="accent1">
                    <a:lumMod val="75000"/>
                  </a:schemeClr>
                </a:solidFill>
                <a:latin typeface="黑体" panose="02010609060101010101" pitchFamily="2" charset="-122"/>
                <a:ea typeface="黑体" panose="02010609060101010101" pitchFamily="2" charset="-122"/>
              </a:rPr>
              <a:t>分为及格，考核成绩及格及以上获得该门课程学分。</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
        <p:nvSpPr>
          <p:cNvPr id="5" name="Rectangle 2"/>
          <p:cNvSpPr txBox="1">
            <a:spLocks noChangeArrowheads="1"/>
          </p:cNvSpPr>
          <p:nvPr/>
        </p:nvSpPr>
        <p:spPr>
          <a:xfrm>
            <a:off x="3290897" y="1019175"/>
            <a:ext cx="2566987" cy="728663"/>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成绩评定</a:t>
            </a:r>
            <a:endParaRPr kumimoji="0" lang="en-US" altLang="zh-CN" sz="360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98513" y="949325"/>
            <a:ext cx="9144001" cy="925513"/>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000" b="1" i="1" u="none" strike="noStrike" kern="0" cap="none" spc="0" normalizeH="0" baseline="0" noProof="0" dirty="0" smtClean="0">
                <a:ln>
                  <a:noFill/>
                </a:ln>
                <a:solidFill>
                  <a:schemeClr val="tx1"/>
                </a:solidFill>
                <a:effectLst/>
                <a:uLnTx/>
                <a:uFillTx/>
                <a:latin typeface="黑体" panose="02010609060101010101" pitchFamily="2" charset="-122"/>
                <a:ea typeface="+mj-ea"/>
                <a:cs typeface="+mj-cs"/>
              </a:rPr>
              <a:t>       </a:t>
            </a:r>
            <a:r>
              <a:rPr kumimoji="0" lang="zh-CN" altLang="en-US" sz="40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文献检索基础知识</a:t>
            </a:r>
            <a:endParaRPr kumimoji="0" lang="zh-CN" altLang="en-US" sz="4000" b="1" u="none" strike="noStrike" kern="0" cap="none" spc="0" normalizeH="0" baseline="0" noProof="0" dirty="0">
              <a:ln>
                <a:noFill/>
              </a:ln>
              <a:solidFill>
                <a:schemeClr val="accent1">
                  <a:lumMod val="75000"/>
                </a:schemeClr>
              </a:solidFill>
              <a:effectLst/>
              <a:uLnTx/>
              <a:uFillTx/>
              <a:latin typeface="隶书" panose="02010509060101010101" pitchFamily="49" charset="-122"/>
              <a:ea typeface="隶书" panose="02010509060101010101" pitchFamily="49" charset="-122"/>
              <a:cs typeface="+mj-cs"/>
            </a:endParaRPr>
          </a:p>
        </p:txBody>
      </p:sp>
      <p:sp>
        <p:nvSpPr>
          <p:cNvPr id="5" name="Rectangle 3"/>
          <p:cNvSpPr txBox="1">
            <a:spLocks noChangeArrowheads="1"/>
          </p:cNvSpPr>
          <p:nvPr/>
        </p:nvSpPr>
        <p:spPr>
          <a:xfrm>
            <a:off x="1071538" y="1873270"/>
            <a:ext cx="7269163" cy="4413250"/>
          </a:xfrm>
          <a:prstGeom prst="rect">
            <a:avLst/>
          </a:prstGeom>
        </p:spPr>
        <p:txBody>
          <a:bodyPr/>
          <a:lstStyle/>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第一节  信息、知识、情报与文献</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第二节  文献的类型与特征</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第三节  图书馆文献利用</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第四节  文献检索系统</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第五节  </a:t>
            </a: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文献检索方法与技术</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第六节  文献检索策略</a:t>
            </a:r>
            <a:endParaRPr kumimoji="0" lang="zh-CN" altLang="en-US" sz="3600" b="1" i="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5">
                                            <p:txEl>
                                              <p:pRg st="0" end="0"/>
                                            </p:txEl>
                                          </p:spTgt>
                                        </p:tgtEl>
                                        <p:attrNameLst>
                                          <p:attrName>style.color</p:attrName>
                                        </p:attrNameLst>
                                      </p:cBhvr>
                                      <p:to>
                                        <p:clrVal>
                                          <a:schemeClr val="accent1"/>
                                        </p:clrVal>
                                      </p:to>
                                    </p:set>
                                    <p:set>
                                      <p:cBhvr>
                                        <p:cTn id="7" dur="500" fill="hold"/>
                                        <p:tgtEl>
                                          <p:spTgt spid="5">
                                            <p:txEl>
                                              <p:pRg st="0" end="0"/>
                                            </p:txEl>
                                          </p:spTgt>
                                        </p:tgtEl>
                                        <p:attrNameLst>
                                          <p:attrName>fillcolor</p:attrName>
                                        </p:attrNameLst>
                                      </p:cBhvr>
                                      <p:to>
                                        <p:clrVal>
                                          <a:schemeClr val="accent1"/>
                                        </p:clrVal>
                                      </p:to>
                                    </p:set>
                                    <p:set>
                                      <p:cBhvr>
                                        <p:cTn id="8" dur="500" fill="hold"/>
                                        <p:tgtEl>
                                          <p:spTgt spid="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85720" y="1000108"/>
            <a:ext cx="8572560" cy="5724644"/>
          </a:xfrm>
          <a:prstGeom prst="rect">
            <a:avLst/>
          </a:prstGeom>
          <a:noFill/>
          <a:ln w="12700" cap="sq">
            <a:noFill/>
            <a:miter lim="800000"/>
            <a:headEnd type="none" w="sm" len="sm"/>
            <a:tailEnd type="none" w="sm" len="sm"/>
          </a:ln>
        </p:spPr>
        <p:txBody>
          <a:bodyPr wrap="square">
            <a:spAutoFit/>
          </a:bodyPr>
          <a:lstStyle/>
          <a:p>
            <a:pPr algn="ct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第一节  信息、知识、情报与文献</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dirty="0">
                <a:solidFill>
                  <a:schemeClr val="accent1">
                    <a:lumMod val="75000"/>
                  </a:schemeClr>
                </a:solidFill>
                <a:latin typeface="黑体" panose="02010609060101010101" pitchFamily="2" charset="-122"/>
                <a:ea typeface="黑体" panose="02010609060101010101" pitchFamily="2" charset="-122"/>
              </a:rPr>
              <a:t>    </a:t>
            </a:r>
            <a:r>
              <a:rPr lang="zh-CN" altLang="en-US" sz="3600" b="1" dirty="0" smtClean="0">
                <a:solidFill>
                  <a:schemeClr val="accent1">
                    <a:lumMod val="75000"/>
                  </a:schemeClr>
                </a:solidFill>
                <a:latin typeface="黑体" panose="02010609060101010101" pitchFamily="2" charset="-122"/>
                <a:ea typeface="黑体" panose="02010609060101010101" pitchFamily="2" charset="-122"/>
              </a:rPr>
              <a:t>一</a:t>
            </a:r>
            <a:r>
              <a:rPr lang="zh-CN" altLang="en-US" sz="3600" b="1" dirty="0">
                <a:solidFill>
                  <a:schemeClr val="accent1">
                    <a:lumMod val="75000"/>
                  </a:schemeClr>
                </a:solidFill>
                <a:latin typeface="黑体" panose="02010609060101010101" pitchFamily="2" charset="-122"/>
                <a:ea typeface="黑体" panose="02010609060101010101" pitchFamily="2" charset="-122"/>
              </a:rPr>
              <a:t>、信息</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en-US" altLang="zh-CN" sz="3600" b="1" dirty="0">
                <a:solidFill>
                  <a:schemeClr val="accent1">
                    <a:lumMod val="75000"/>
                  </a:schemeClr>
                </a:solidFill>
                <a:latin typeface="黑体" panose="02010609060101010101" pitchFamily="2" charset="-122"/>
                <a:ea typeface="黑体" panose="02010609060101010101" pitchFamily="2" charset="-122"/>
              </a:rPr>
              <a:t>    </a:t>
            </a:r>
            <a:r>
              <a:rPr lang="zh-CN" altLang="en-US" sz="3600" b="1" dirty="0" smtClean="0">
                <a:solidFill>
                  <a:schemeClr val="accent1">
                    <a:lumMod val="75000"/>
                  </a:schemeClr>
                </a:solidFill>
                <a:latin typeface="黑体" panose="02010609060101010101" pitchFamily="2" charset="-122"/>
                <a:ea typeface="黑体" panose="02010609060101010101" pitchFamily="2" charset="-122"/>
              </a:rPr>
              <a:t>二</a:t>
            </a:r>
            <a:r>
              <a:rPr lang="zh-CN" altLang="en-US" sz="3600" b="1" dirty="0">
                <a:solidFill>
                  <a:schemeClr val="accent1">
                    <a:lumMod val="75000"/>
                  </a:schemeClr>
                </a:solidFill>
                <a:latin typeface="黑体" panose="02010609060101010101" pitchFamily="2" charset="-122"/>
                <a:ea typeface="黑体" panose="02010609060101010101" pitchFamily="2" charset="-122"/>
              </a:rPr>
              <a:t>、知识</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    </a:t>
            </a:r>
            <a:r>
              <a:rPr lang="zh-CN" altLang="en-US" sz="3600" b="1" dirty="0" smtClean="0">
                <a:solidFill>
                  <a:schemeClr val="accent1">
                    <a:lumMod val="75000"/>
                  </a:schemeClr>
                </a:solidFill>
                <a:latin typeface="黑体" panose="02010609060101010101" pitchFamily="2" charset="-122"/>
                <a:ea typeface="黑体" panose="02010609060101010101" pitchFamily="2" charset="-122"/>
              </a:rPr>
              <a:t>三</a:t>
            </a:r>
            <a:r>
              <a:rPr lang="zh-CN" altLang="en-US" sz="3600" b="1" dirty="0">
                <a:solidFill>
                  <a:schemeClr val="accent1">
                    <a:lumMod val="75000"/>
                  </a:schemeClr>
                </a:solidFill>
                <a:latin typeface="黑体" panose="02010609060101010101" pitchFamily="2" charset="-122"/>
                <a:ea typeface="黑体" panose="02010609060101010101" pitchFamily="2" charset="-122"/>
              </a:rPr>
              <a:t>、情报</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    </a:t>
            </a:r>
            <a:r>
              <a:rPr lang="zh-CN" altLang="en-US" sz="3600" b="1" dirty="0" smtClean="0">
                <a:solidFill>
                  <a:schemeClr val="accent1">
                    <a:lumMod val="75000"/>
                  </a:schemeClr>
                </a:solidFill>
                <a:latin typeface="黑体" panose="02010609060101010101" pitchFamily="2" charset="-122"/>
                <a:ea typeface="黑体" panose="02010609060101010101" pitchFamily="2" charset="-122"/>
              </a:rPr>
              <a:t>四</a:t>
            </a:r>
            <a:r>
              <a:rPr lang="zh-CN" altLang="en-US" sz="3600" b="1" dirty="0">
                <a:solidFill>
                  <a:schemeClr val="accent1">
                    <a:lumMod val="75000"/>
                  </a:schemeClr>
                </a:solidFill>
                <a:latin typeface="黑体" panose="02010609060101010101" pitchFamily="2" charset="-122"/>
                <a:ea typeface="黑体" panose="02010609060101010101" pitchFamily="2" charset="-122"/>
              </a:rPr>
              <a:t>、文献 </a:t>
            </a:r>
            <a:endParaRPr lang="en-US" altLang="zh-CN" sz="3600" b="1" dirty="0" smtClean="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smtClean="0">
                <a:solidFill>
                  <a:schemeClr val="accent1">
                    <a:lumMod val="75000"/>
                  </a:schemeClr>
                </a:solidFill>
                <a:latin typeface="黑体" panose="02010609060101010101" pitchFamily="2" charset="-122"/>
                <a:ea typeface="黑体" panose="02010609060101010101" pitchFamily="2" charset="-122"/>
              </a:rPr>
              <a:t>    五、文献与信息、知识、情报的关系</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latin typeface="黑体" panose="02010609060101010101" pitchFamily="2" charset="-122"/>
              </a:rPr>
              <a:t>      </a:t>
            </a:r>
            <a:r>
              <a:rPr lang="zh-CN" altLang="en-US" sz="4000" b="1" dirty="0">
                <a:latin typeface="华文楷体" panose="02010600040101010101" pitchFamily="2" charset="-122"/>
                <a:ea typeface="华文楷体" panose="02010600040101010101" pitchFamily="2" charset="-122"/>
              </a:rPr>
              <a:t>         </a:t>
            </a:r>
            <a:endParaRPr lang="en-US" altLang="zh-CN" sz="4000" b="1" dirty="0">
              <a:latin typeface="华文楷体" panose="02010600040101010101" pitchFamily="2" charset="-122"/>
              <a:ea typeface="华文楷体" panose="02010600040101010101" pitchFamily="2"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82675" y="1062038"/>
            <a:ext cx="6400800" cy="17526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一、信息 </a:t>
            </a:r>
            <a:r>
              <a:rPr kumimoji="0" lang="en-US" altLang="zh-CN"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(information)</a:t>
            </a:r>
            <a:endParaRPr kumimoji="0" lang="zh-CN" altLang="en-US" sz="3600" b="1" i="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46125" y="1154113"/>
            <a:ext cx="7391400" cy="44831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rPr>
              <a:t>  案例：</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某海军陆战队在原始森林进行为期一个月的生存训练，队员们被飞机空投到半径为</a:t>
            </a:r>
            <a:r>
              <a:rPr kumimoji="0" lang="en-US" altLang="zh-CN"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1000</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公里的原始森林的中心地带，要求他们在一个月内走出原始森林，而且每个队员除了身上穿的衣服外，随身只能携带</a:t>
            </a:r>
            <a:r>
              <a:rPr kumimoji="0" lang="en-US" altLang="zh-CN"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3</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件物品，每件物品的重量不能超过</a:t>
            </a:r>
            <a:r>
              <a:rPr kumimoji="0" lang="en-US" altLang="zh-CN"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2</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公斤。请问队员应该携带哪</a:t>
            </a:r>
            <a:r>
              <a:rPr kumimoji="0" lang="en-US" altLang="zh-CN"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3</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件物品最合适？</a:t>
            </a:r>
            <a:endParaRPr kumimoji="0" lang="zh-CN" altLang="en-US" sz="3200" b="1" i="0" u="none" strike="noStrike" kern="0" cap="none" spc="0" normalizeH="0" baseline="0" noProof="0" dirty="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581025" y="1042988"/>
            <a:ext cx="7772400" cy="6699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理想的答案</a:t>
            </a:r>
            <a:endParaRPr kumimoji="0" lang="zh-CN" altLang="en-US" sz="3600" b="1"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mj-cs"/>
            </a:endParaRPr>
          </a:p>
        </p:txBody>
      </p:sp>
      <p:sp>
        <p:nvSpPr>
          <p:cNvPr id="5" name="Rectangle 3"/>
          <p:cNvSpPr txBox="1">
            <a:spLocks noChangeArrowheads="1"/>
          </p:cNvSpPr>
          <p:nvPr/>
        </p:nvSpPr>
        <p:spPr>
          <a:xfrm>
            <a:off x="692140" y="2143116"/>
            <a:ext cx="2522538" cy="3071834"/>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钢刀</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Char char="v"/>
              <a:defRPr/>
            </a:pPr>
            <a:endPar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火石</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Char char="v"/>
              <a:defRPr/>
            </a:pPr>
            <a:endPar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指南针</a:t>
            </a:r>
            <a:endParaRPr kumimoji="0" lang="zh-CN" altLang="en-US" sz="3200" b="1" i="0" u="none" strike="noStrike" kern="0" cap="none" spc="0" normalizeH="0" baseline="0" noProof="0" dirty="0">
              <a:ln>
                <a:noFill/>
              </a:ln>
              <a:solidFill>
                <a:schemeClr val="accent1">
                  <a:lumMod val="75000"/>
                </a:schemeClr>
              </a:solidFill>
              <a:effectLst/>
              <a:uLnTx/>
              <a:uFillTx/>
              <a:latin typeface="+mn-lt"/>
              <a:ea typeface="黑体" panose="02010609060101010101" pitchFamily="2" charset="-122"/>
              <a:cs typeface="+mn-cs"/>
            </a:endParaRPr>
          </a:p>
        </p:txBody>
      </p:sp>
      <p:sp>
        <p:nvSpPr>
          <p:cNvPr id="6" name="Text Box 4"/>
          <p:cNvSpPr txBox="1">
            <a:spLocks noChangeArrowheads="1"/>
          </p:cNvSpPr>
          <p:nvPr/>
        </p:nvSpPr>
        <p:spPr bwMode="auto">
          <a:xfrm>
            <a:off x="2071670" y="2143116"/>
            <a:ext cx="3233738" cy="585788"/>
          </a:xfrm>
          <a:prstGeom prst="rect">
            <a:avLst/>
          </a:prstGeom>
          <a:noFill/>
          <a:ln w="9525" algn="ctr">
            <a:noFill/>
            <a:miter lim="800000"/>
          </a:ln>
        </p:spPr>
        <p:txBody>
          <a:bodyPr>
            <a:spAutoFit/>
          </a:bodyPr>
          <a:lstStyle/>
          <a:p>
            <a:pPr marL="457200" indent="-457200">
              <a:defRPr/>
            </a:pPr>
            <a:r>
              <a:rPr lang="en-US" altLang="zh-CN" sz="3200" b="1" dirty="0">
                <a:solidFill>
                  <a:schemeClr val="accent1">
                    <a:lumMod val="75000"/>
                  </a:schemeClr>
                </a:solidFill>
                <a:latin typeface="黑体" panose="02010609060101010101" pitchFamily="2" charset="-122"/>
                <a:ea typeface="黑体" panose="0201060906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获取猎物</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9" name="Text Box 7"/>
          <p:cNvSpPr txBox="1">
            <a:spLocks noChangeArrowheads="1"/>
          </p:cNvSpPr>
          <p:nvPr/>
        </p:nvSpPr>
        <p:spPr bwMode="auto">
          <a:xfrm>
            <a:off x="4916488" y="2135183"/>
            <a:ext cx="2736850" cy="579437"/>
          </a:xfrm>
          <a:prstGeom prst="rect">
            <a:avLst/>
          </a:prstGeom>
          <a:noFill/>
          <a:ln w="9525" algn="ctr">
            <a:noFill/>
            <a:miter lim="800000"/>
          </a:ln>
        </p:spPr>
        <p:txBody>
          <a:bodyPr>
            <a:spAutoFit/>
          </a:bodyPr>
          <a:lstStyle/>
          <a:p>
            <a:pPr marL="457200" indent="-457200">
              <a:defRPr/>
            </a:pPr>
            <a:r>
              <a:rPr lang="en-US" altLang="zh-CN" sz="3200" b="1" dirty="0">
                <a:solidFill>
                  <a:schemeClr val="accent1">
                    <a:lumMod val="75000"/>
                  </a:schemeClr>
                </a:solidFill>
                <a:latin typeface="黑体" panose="02010609060101010101" pitchFamily="2" charset="-122"/>
                <a:ea typeface="黑体" panose="0201060906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物质</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11" name="Text Box 5"/>
          <p:cNvSpPr txBox="1">
            <a:spLocks noChangeArrowheads="1"/>
          </p:cNvSpPr>
          <p:nvPr/>
        </p:nvSpPr>
        <p:spPr bwMode="auto">
          <a:xfrm>
            <a:off x="2079625" y="3319463"/>
            <a:ext cx="3544888" cy="584200"/>
          </a:xfrm>
          <a:prstGeom prst="rect">
            <a:avLst/>
          </a:prstGeom>
          <a:noFill/>
          <a:ln w="9525" algn="ctr">
            <a:noFill/>
            <a:miter lim="800000"/>
          </a:ln>
        </p:spPr>
        <p:txBody>
          <a:bodyPr>
            <a:spAutoFit/>
          </a:bodyPr>
          <a:lstStyle/>
          <a:p>
            <a:pPr marL="457200" indent="-457200">
              <a:defRPr/>
            </a:pPr>
            <a:r>
              <a:rPr lang="en-US" altLang="zh-CN" sz="3200" b="1" dirty="0">
                <a:solidFill>
                  <a:schemeClr val="accent1">
                    <a:lumMod val="75000"/>
                  </a:schemeClr>
                </a:solidFill>
                <a:latin typeface="黑体" panose="02010609060101010101" pitchFamily="2" charset="-122"/>
                <a:ea typeface="黑体" panose="02010609060101010101" pitchFamily="2" charset="-122"/>
              </a:rPr>
              <a:t>—— </a:t>
            </a:r>
            <a:r>
              <a:rPr lang="en-US" altLang="zh-CN" sz="3200" b="1" dirty="0" smtClean="0">
                <a:solidFill>
                  <a:schemeClr val="accent1">
                    <a:lumMod val="75000"/>
                  </a:schemeClr>
                </a:solidFill>
                <a:latin typeface="黑体" panose="02010609060101010101" pitchFamily="2" charset="-122"/>
                <a:ea typeface="黑体" panose="02010609060101010101" pitchFamily="2" charset="-122"/>
              </a:rPr>
              <a:t> </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取  </a:t>
            </a:r>
            <a:r>
              <a:rPr lang="zh-CN" altLang="en-US" sz="3200" b="1" dirty="0">
                <a:solidFill>
                  <a:schemeClr val="accent1">
                    <a:lumMod val="75000"/>
                  </a:schemeClr>
                </a:solidFill>
                <a:latin typeface="黑体" panose="02010609060101010101" pitchFamily="2" charset="-122"/>
                <a:ea typeface="黑体" panose="02010609060101010101" pitchFamily="2" charset="-122"/>
              </a:rPr>
              <a:t>火</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12" name="Text Box 8"/>
          <p:cNvSpPr txBox="1">
            <a:spLocks noChangeArrowheads="1"/>
          </p:cNvSpPr>
          <p:nvPr/>
        </p:nvSpPr>
        <p:spPr bwMode="auto">
          <a:xfrm>
            <a:off x="4978422" y="3284538"/>
            <a:ext cx="2736850" cy="579437"/>
          </a:xfrm>
          <a:prstGeom prst="rect">
            <a:avLst/>
          </a:prstGeom>
          <a:noFill/>
          <a:ln w="9525" algn="ctr">
            <a:noFill/>
            <a:miter lim="800000"/>
          </a:ln>
        </p:spPr>
        <p:txBody>
          <a:bodyPr>
            <a:spAutoFit/>
          </a:bodyPr>
          <a:lstStyle/>
          <a:p>
            <a:pPr marL="457200" indent="-457200">
              <a:defRPr/>
            </a:pPr>
            <a:r>
              <a:rPr lang="en-US" altLang="zh-CN" sz="3200" b="1" dirty="0">
                <a:solidFill>
                  <a:schemeClr val="accent1">
                    <a:lumMod val="75000"/>
                  </a:schemeClr>
                </a:solidFill>
                <a:latin typeface="黑体" panose="02010609060101010101" pitchFamily="2" charset="-122"/>
                <a:ea typeface="黑体" panose="02010609060101010101" pitchFamily="2" charset="-122"/>
              </a:rPr>
              <a:t>—— </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能量  </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13" name="Text Box 6"/>
          <p:cNvSpPr txBox="1">
            <a:spLocks noChangeArrowheads="1"/>
          </p:cNvSpPr>
          <p:nvPr/>
        </p:nvSpPr>
        <p:spPr bwMode="auto">
          <a:xfrm>
            <a:off x="2154238" y="4500570"/>
            <a:ext cx="3159125" cy="584200"/>
          </a:xfrm>
          <a:prstGeom prst="rect">
            <a:avLst/>
          </a:prstGeom>
          <a:noFill/>
          <a:ln w="9525" algn="ctr">
            <a:noFill/>
            <a:miter lim="800000"/>
          </a:ln>
        </p:spPr>
        <p:txBody>
          <a:bodyPr>
            <a:spAutoFit/>
          </a:bodyPr>
          <a:lstStyle/>
          <a:p>
            <a:pPr marL="457200" indent="-457200">
              <a:defRPr/>
            </a:pPr>
            <a:r>
              <a:rPr lang="en-US" altLang="zh-CN" sz="3200" b="1" dirty="0">
                <a:solidFill>
                  <a:schemeClr val="accent1">
                    <a:lumMod val="75000"/>
                  </a:schemeClr>
                </a:solidFill>
                <a:latin typeface="黑体" panose="02010609060101010101" pitchFamily="2" charset="-122"/>
                <a:ea typeface="黑体" panose="0201060906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指明方向</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14" name="Text Box 9"/>
          <p:cNvSpPr txBox="1">
            <a:spLocks noChangeArrowheads="1"/>
          </p:cNvSpPr>
          <p:nvPr/>
        </p:nvSpPr>
        <p:spPr bwMode="auto">
          <a:xfrm>
            <a:off x="4943475" y="4500570"/>
            <a:ext cx="2736850" cy="579438"/>
          </a:xfrm>
          <a:prstGeom prst="rect">
            <a:avLst/>
          </a:prstGeom>
          <a:noFill/>
          <a:ln w="9525" algn="ctr">
            <a:noFill/>
            <a:miter lim="800000"/>
          </a:ln>
        </p:spPr>
        <p:txBody>
          <a:bodyPr>
            <a:spAutoFit/>
          </a:bodyPr>
          <a:lstStyle/>
          <a:p>
            <a:pPr marL="457200" indent="-457200">
              <a:defRPr/>
            </a:pPr>
            <a:r>
              <a:rPr lang="en-US" altLang="zh-CN" sz="3200" b="1" dirty="0">
                <a:solidFill>
                  <a:schemeClr val="accent1">
                    <a:lumMod val="75000"/>
                  </a:schemeClr>
                </a:solidFill>
                <a:latin typeface="黑体" panose="02010609060101010101" pitchFamily="2" charset="-122"/>
                <a:ea typeface="黑体" panose="0201060906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信息</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16" name="Text Box 10"/>
          <p:cNvSpPr txBox="1">
            <a:spLocks noChangeArrowheads="1"/>
          </p:cNvSpPr>
          <p:nvPr/>
        </p:nvSpPr>
        <p:spPr bwMode="auto">
          <a:xfrm>
            <a:off x="7278688" y="2276475"/>
            <a:ext cx="800100" cy="2913063"/>
          </a:xfrm>
          <a:prstGeom prst="rect">
            <a:avLst/>
          </a:prstGeom>
          <a:noFill/>
          <a:ln w="9525" algn="ctr">
            <a:noFill/>
            <a:miter lim="800000"/>
          </a:ln>
        </p:spPr>
        <p:txBody>
          <a:bodyPr vert="eaVert" wrap="none">
            <a:spAutoFit/>
          </a:bodyPr>
          <a:lstStyle/>
          <a:p>
            <a:pPr marL="457200" indent="-457200">
              <a:defRPr/>
            </a:pPr>
            <a:r>
              <a:rPr lang="zh-CN" altLang="en-US" sz="4000" dirty="0">
                <a:solidFill>
                  <a:schemeClr val="accent5">
                    <a:lumMod val="50000"/>
                  </a:schemeClr>
                </a:solidFill>
                <a:latin typeface="黑体" panose="02010609060101010101" pitchFamily="2" charset="-122"/>
                <a:ea typeface="黑体" panose="02010609060101010101" pitchFamily="2" charset="-122"/>
              </a:rPr>
              <a:t>三 大 要 素</a:t>
            </a:r>
            <a:endParaRPr lang="zh-CN" altLang="en-US" sz="4000" dirty="0">
              <a:solidFill>
                <a:schemeClr val="accent5">
                  <a:lumMod val="50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1000"/>
                                        <p:tgtEl>
                                          <p:spTgt spid="5">
                                            <p:txEl>
                                              <p:pRg st="0" end="0"/>
                                            </p:txEl>
                                          </p:spTgt>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up)">
                                      <p:cBhvr>
                                        <p:cTn id="11" dur="1000"/>
                                        <p:tgtEl>
                                          <p:spTgt spid="5">
                                            <p:txEl>
                                              <p:pRg st="2" end="2"/>
                                            </p:txEl>
                                          </p:spTgt>
                                        </p:tgtEl>
                                      </p:cBhvr>
                                    </p:animEffect>
                                  </p:childTnLst>
                                </p:cTn>
                              </p:par>
                            </p:childTnLst>
                          </p:cTn>
                        </p:par>
                        <p:par>
                          <p:cTn id="12" fill="hold">
                            <p:stCondLst>
                              <p:cond delay="2000"/>
                            </p:stCondLst>
                            <p:childTnLst>
                              <p:par>
                                <p:cTn id="13" presetID="22" presetClass="entr" presetSubtype="1" fill="hold" nodeType="after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wipe(up)">
                                      <p:cBhvr>
                                        <p:cTn id="15" dur="1000"/>
                                        <p:tgtEl>
                                          <p:spTgt spid="5">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1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1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10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10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10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up)">
                                      <p:cBhvr>
                                        <p:cTn id="5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9" grpId="0"/>
      <p:bldP spid="11" grpId="0"/>
      <p:bldP spid="12" grpId="0"/>
      <p:bldP spid="13" grpId="0"/>
      <p:bldP spid="14"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副标题 13"/>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13" name="标题 12"/>
          <p:cNvSpPr>
            <a:spLocks noGrp="1"/>
          </p:cNvSpPr>
          <p:nvPr>
            <p:ph type="ctrTitle"/>
          </p:nvPr>
        </p:nvSpPr>
        <p:spPr/>
        <p:txBody>
          <a:bodyPr/>
          <a:lstStyle/>
          <a:p>
            <a:pPr>
              <a:defRPr/>
            </a:pPr>
            <a:endParaRPr lang="zh-CN" altLang="en-US"/>
          </a:p>
        </p:txBody>
      </p:sp>
      <p:pic>
        <p:nvPicPr>
          <p:cNvPr id="35844" name="Picture 4" descr="Noname"/>
          <p:cNvPicPr>
            <a:picLocks noChangeAspect="1" noChangeArrowheads="1"/>
          </p:cNvPicPr>
          <p:nvPr/>
        </p:nvPicPr>
        <p:blipFill>
          <a:blip r:embed="rId1"/>
          <a:srcRect/>
          <a:stretch>
            <a:fillRect/>
          </a:stretch>
        </p:blipFill>
        <p:spPr bwMode="auto">
          <a:xfrm>
            <a:off x="0" y="0"/>
            <a:ext cx="4643438" cy="3357563"/>
          </a:xfrm>
          <a:prstGeom prst="rect">
            <a:avLst/>
          </a:prstGeom>
          <a:noFill/>
          <a:ln w="9525">
            <a:noFill/>
            <a:miter lim="800000"/>
            <a:headEnd/>
            <a:tailEnd/>
          </a:ln>
        </p:spPr>
      </p:pic>
      <p:pic>
        <p:nvPicPr>
          <p:cNvPr id="35845" name="Picture 5" descr="Noname"/>
          <p:cNvPicPr>
            <a:picLocks noChangeAspect="1" noChangeArrowheads="1"/>
          </p:cNvPicPr>
          <p:nvPr/>
        </p:nvPicPr>
        <p:blipFill>
          <a:blip r:embed="rId2"/>
          <a:srcRect/>
          <a:stretch>
            <a:fillRect/>
          </a:stretch>
        </p:blipFill>
        <p:spPr bwMode="auto">
          <a:xfrm>
            <a:off x="0" y="2276475"/>
            <a:ext cx="1547813" cy="1058863"/>
          </a:xfrm>
          <a:prstGeom prst="rect">
            <a:avLst/>
          </a:prstGeom>
          <a:noFill/>
          <a:ln w="9525">
            <a:noFill/>
            <a:miter lim="800000"/>
            <a:headEnd/>
            <a:tailEnd/>
          </a:ln>
        </p:spPr>
      </p:pic>
      <p:pic>
        <p:nvPicPr>
          <p:cNvPr id="35846" name="Picture 6" descr="Noname"/>
          <p:cNvPicPr>
            <a:picLocks noChangeAspect="1" noChangeArrowheads="1"/>
          </p:cNvPicPr>
          <p:nvPr/>
        </p:nvPicPr>
        <p:blipFill>
          <a:blip r:embed="rId3"/>
          <a:srcRect/>
          <a:stretch>
            <a:fillRect/>
          </a:stretch>
        </p:blipFill>
        <p:spPr bwMode="auto">
          <a:xfrm>
            <a:off x="4643438" y="0"/>
            <a:ext cx="4500562" cy="3357563"/>
          </a:xfrm>
          <a:prstGeom prst="rect">
            <a:avLst/>
          </a:prstGeom>
          <a:noFill/>
          <a:ln w="9525">
            <a:noFill/>
            <a:miter lim="800000"/>
            <a:headEnd/>
            <a:tailEnd/>
          </a:ln>
        </p:spPr>
      </p:pic>
      <p:pic>
        <p:nvPicPr>
          <p:cNvPr id="35847" name="Picture 7" descr="Noname"/>
          <p:cNvPicPr>
            <a:picLocks noChangeAspect="1" noChangeArrowheads="1"/>
          </p:cNvPicPr>
          <p:nvPr/>
        </p:nvPicPr>
        <p:blipFill>
          <a:blip r:embed="rId4"/>
          <a:srcRect/>
          <a:stretch>
            <a:fillRect/>
          </a:stretch>
        </p:blipFill>
        <p:spPr bwMode="auto">
          <a:xfrm>
            <a:off x="0" y="3357563"/>
            <a:ext cx="4643438" cy="3500437"/>
          </a:xfrm>
          <a:prstGeom prst="rect">
            <a:avLst/>
          </a:prstGeom>
          <a:noFill/>
          <a:ln w="9525">
            <a:noFill/>
            <a:miter lim="800000"/>
            <a:headEnd/>
            <a:tailEnd/>
          </a:ln>
        </p:spPr>
      </p:pic>
      <p:pic>
        <p:nvPicPr>
          <p:cNvPr id="35848" name="Picture 8" descr="Noname"/>
          <p:cNvPicPr>
            <a:picLocks noChangeAspect="1" noChangeArrowheads="1"/>
          </p:cNvPicPr>
          <p:nvPr/>
        </p:nvPicPr>
        <p:blipFill>
          <a:blip r:embed="rId5"/>
          <a:srcRect/>
          <a:stretch>
            <a:fillRect/>
          </a:stretch>
        </p:blipFill>
        <p:spPr bwMode="auto">
          <a:xfrm>
            <a:off x="4643438" y="3330575"/>
            <a:ext cx="4500562" cy="3527425"/>
          </a:xfrm>
          <a:prstGeom prst="rect">
            <a:avLst/>
          </a:prstGeom>
          <a:noFill/>
          <a:ln w="9525">
            <a:noFill/>
            <a:miter lim="800000"/>
            <a:headEnd/>
            <a:tailEnd/>
          </a:ln>
        </p:spPr>
      </p:pic>
      <p:sp>
        <p:nvSpPr>
          <p:cNvPr id="35849" name="Oval 9"/>
          <p:cNvSpPr>
            <a:spLocks noChangeArrowheads="1"/>
          </p:cNvSpPr>
          <p:nvPr/>
        </p:nvSpPr>
        <p:spPr bwMode="auto">
          <a:xfrm>
            <a:off x="3492500" y="2636838"/>
            <a:ext cx="2951163" cy="1728787"/>
          </a:xfrm>
          <a:prstGeom prst="ellipse">
            <a:avLst/>
          </a:prstGeom>
          <a:solidFill>
            <a:schemeClr val="folHlink"/>
          </a:solidFill>
          <a:ln w="12700" cap="sq">
            <a:solidFill>
              <a:srgbClr val="33CC33"/>
            </a:solidFill>
            <a:round/>
            <a:headEnd type="none" w="sm" len="sm"/>
            <a:tailEnd type="none" w="sm" len="sm"/>
          </a:ln>
        </p:spPr>
        <p:txBody>
          <a:bodyPr wrap="none" anchor="ctr"/>
          <a:lstStyle/>
          <a:p>
            <a:pPr algn="ctr"/>
            <a:r>
              <a:rPr lang="zh-CN" altLang="en-US" sz="2400" b="1">
                <a:solidFill>
                  <a:schemeClr val="bg1"/>
                </a:solidFill>
                <a:ea typeface="楷体_GB2312" panose="02010609030101010101" pitchFamily="49" charset="-122"/>
              </a:rPr>
              <a:t> </a:t>
            </a:r>
            <a:r>
              <a:rPr lang="zh-CN" altLang="en-US" sz="2800" b="1">
                <a:solidFill>
                  <a:srgbClr val="004986"/>
                </a:solidFill>
                <a:ea typeface="宋体" panose="02010600030101010101" pitchFamily="2" charset="-122"/>
              </a:rPr>
              <a:t>看到什么了？</a:t>
            </a:r>
            <a:endParaRPr lang="zh-CN" altLang="en-US" sz="2800" b="1">
              <a:solidFill>
                <a:srgbClr val="004986"/>
              </a:solidFill>
              <a:ea typeface="宋体" panose="02010600030101010101" pitchFamily="2" charset="-122"/>
            </a:endParaRPr>
          </a:p>
        </p:txBody>
      </p:sp>
      <p:pic>
        <p:nvPicPr>
          <p:cNvPr id="35850" name="Picture 10" descr="Noname"/>
          <p:cNvPicPr>
            <a:picLocks noChangeAspect="1" noChangeArrowheads="1"/>
          </p:cNvPicPr>
          <p:nvPr/>
        </p:nvPicPr>
        <p:blipFill>
          <a:blip r:embed="rId6"/>
          <a:srcRect/>
          <a:stretch>
            <a:fillRect/>
          </a:stretch>
        </p:blipFill>
        <p:spPr bwMode="auto">
          <a:xfrm>
            <a:off x="4859338" y="5921375"/>
            <a:ext cx="1296987" cy="936625"/>
          </a:xfrm>
          <a:prstGeom prst="rect">
            <a:avLst/>
          </a:prstGeom>
          <a:noFill/>
          <a:ln w="9525">
            <a:noFill/>
            <a:miter lim="800000"/>
            <a:headEnd/>
            <a:tailEnd/>
          </a:ln>
        </p:spPr>
      </p:pic>
      <p:pic>
        <p:nvPicPr>
          <p:cNvPr id="35851" name="Picture 11" descr="Noname"/>
          <p:cNvPicPr>
            <a:picLocks noChangeAspect="1" noChangeArrowheads="1"/>
          </p:cNvPicPr>
          <p:nvPr/>
        </p:nvPicPr>
        <p:blipFill>
          <a:blip r:embed="rId7"/>
          <a:srcRect/>
          <a:stretch>
            <a:fillRect/>
          </a:stretch>
        </p:blipFill>
        <p:spPr bwMode="auto">
          <a:xfrm>
            <a:off x="7848600" y="3573463"/>
            <a:ext cx="1295400" cy="936625"/>
          </a:xfrm>
          <a:prstGeom prst="rect">
            <a:avLst/>
          </a:prstGeom>
          <a:noFill/>
          <a:ln w="9525">
            <a:noFill/>
            <a:miter lim="800000"/>
            <a:headEnd/>
            <a:tailEnd/>
          </a:ln>
        </p:spPr>
      </p:pic>
      <p:pic>
        <p:nvPicPr>
          <p:cNvPr id="35852" name="Picture 12" descr="Noname"/>
          <p:cNvPicPr>
            <a:picLocks noChangeAspect="1" noChangeArrowheads="1"/>
          </p:cNvPicPr>
          <p:nvPr/>
        </p:nvPicPr>
        <p:blipFill>
          <a:blip r:embed="rId8"/>
          <a:srcRect/>
          <a:stretch>
            <a:fillRect/>
          </a:stretch>
        </p:blipFill>
        <p:spPr bwMode="auto">
          <a:xfrm>
            <a:off x="7488238" y="2133600"/>
            <a:ext cx="1655762" cy="1165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Noname"/>
          <p:cNvPicPr>
            <a:picLocks noChangeAspect="1" noChangeArrowheads="1"/>
          </p:cNvPicPr>
          <p:nvPr/>
        </p:nvPicPr>
        <p:blipFill>
          <a:blip r:embed="rId1"/>
          <a:srcRect/>
          <a:stretch>
            <a:fillRect/>
          </a:stretch>
        </p:blipFill>
        <p:spPr bwMode="auto">
          <a:xfrm>
            <a:off x="0" y="0"/>
            <a:ext cx="2555875" cy="2492375"/>
          </a:xfrm>
          <a:prstGeom prst="rect">
            <a:avLst/>
          </a:prstGeom>
          <a:noFill/>
          <a:ln w="9525">
            <a:noFill/>
            <a:miter lim="800000"/>
            <a:headEnd/>
            <a:tailEnd/>
          </a:ln>
        </p:spPr>
      </p:pic>
      <p:pic>
        <p:nvPicPr>
          <p:cNvPr id="36867" name="Picture 3" descr="Noname"/>
          <p:cNvPicPr>
            <a:picLocks noChangeAspect="1" noChangeArrowheads="1"/>
          </p:cNvPicPr>
          <p:nvPr/>
        </p:nvPicPr>
        <p:blipFill>
          <a:blip r:embed="rId2"/>
          <a:srcRect/>
          <a:stretch>
            <a:fillRect/>
          </a:stretch>
        </p:blipFill>
        <p:spPr bwMode="auto">
          <a:xfrm>
            <a:off x="0" y="4149725"/>
            <a:ext cx="2555875" cy="2708275"/>
          </a:xfrm>
          <a:prstGeom prst="rect">
            <a:avLst/>
          </a:prstGeom>
          <a:noFill/>
          <a:ln w="9525">
            <a:noFill/>
            <a:miter lim="800000"/>
            <a:headEnd/>
            <a:tailEnd/>
          </a:ln>
        </p:spPr>
      </p:pic>
      <p:sp>
        <p:nvSpPr>
          <p:cNvPr id="36868" name="Rectangle 4"/>
          <p:cNvSpPr>
            <a:spLocks noChangeArrowheads="1"/>
          </p:cNvSpPr>
          <p:nvPr/>
        </p:nvSpPr>
        <p:spPr bwMode="auto">
          <a:xfrm>
            <a:off x="34925" y="1844675"/>
            <a:ext cx="3313113" cy="504825"/>
          </a:xfrm>
          <a:prstGeom prst="rect">
            <a:avLst/>
          </a:prstGeom>
          <a:noFill/>
          <a:ln w="12700" cap="sq">
            <a:noFill/>
            <a:miter lim="800000"/>
            <a:headEnd type="none" w="sm" len="sm"/>
            <a:tailEnd type="none" w="sm" len="sm"/>
          </a:ln>
        </p:spPr>
        <p:txBody>
          <a:bodyPr wrap="none" anchor="ctr"/>
          <a:lstStyle/>
          <a:p>
            <a:pPr algn="ctr"/>
            <a:r>
              <a:rPr lang="zh-CN" altLang="en-US" sz="2800" b="1">
                <a:solidFill>
                  <a:schemeClr val="accent1"/>
                </a:solidFill>
                <a:ea typeface="楷体_GB2312" panose="02010609030101010101" pitchFamily="49" charset="-122"/>
              </a:rPr>
              <a:t>思考</a:t>
            </a:r>
            <a:endParaRPr lang="zh-CN" altLang="en-US" sz="2800" b="1">
              <a:solidFill>
                <a:schemeClr val="accent1"/>
              </a:solidFill>
              <a:ea typeface="楷体_GB2312" panose="02010609030101010101" pitchFamily="49" charset="-122"/>
            </a:endParaRPr>
          </a:p>
        </p:txBody>
      </p:sp>
      <p:sp>
        <p:nvSpPr>
          <p:cNvPr id="36869" name="Rectangle 5"/>
          <p:cNvSpPr>
            <a:spLocks noChangeArrowheads="1"/>
          </p:cNvSpPr>
          <p:nvPr/>
        </p:nvSpPr>
        <p:spPr bwMode="auto">
          <a:xfrm>
            <a:off x="0" y="5949950"/>
            <a:ext cx="2627313" cy="504825"/>
          </a:xfrm>
          <a:prstGeom prst="rect">
            <a:avLst/>
          </a:prstGeom>
          <a:noFill/>
          <a:ln w="12700" cap="sq">
            <a:noFill/>
            <a:miter lim="800000"/>
            <a:headEnd type="none" w="sm" len="sm"/>
            <a:tailEnd type="none" w="sm" len="sm"/>
          </a:ln>
        </p:spPr>
        <p:txBody>
          <a:bodyPr wrap="none" anchor="ctr"/>
          <a:lstStyle/>
          <a:p>
            <a:pPr algn="ctr"/>
            <a:r>
              <a:rPr lang="zh-CN" altLang="en-US" sz="2800" b="1">
                <a:solidFill>
                  <a:srgbClr val="0000FF"/>
                </a:solidFill>
                <a:ea typeface="楷体_GB2312" panose="02010609030101010101" pitchFamily="49" charset="-122"/>
              </a:rPr>
              <a:t>兴奋</a:t>
            </a:r>
            <a:endParaRPr lang="zh-CN" altLang="en-US" sz="2800" b="1">
              <a:solidFill>
                <a:srgbClr val="0000FF"/>
              </a:solidFill>
              <a:ea typeface="楷体_GB2312" panose="02010609030101010101" pitchFamily="49" charset="-122"/>
            </a:endParaRPr>
          </a:p>
        </p:txBody>
      </p:sp>
      <p:pic>
        <p:nvPicPr>
          <p:cNvPr id="36870" name="Picture 6" descr="ad08"/>
          <p:cNvPicPr>
            <a:picLocks noChangeAspect="1" noChangeArrowheads="1"/>
          </p:cNvPicPr>
          <p:nvPr/>
        </p:nvPicPr>
        <p:blipFill>
          <a:blip r:embed="rId3"/>
          <a:srcRect/>
          <a:stretch>
            <a:fillRect/>
          </a:stretch>
        </p:blipFill>
        <p:spPr bwMode="auto">
          <a:xfrm>
            <a:off x="2555875" y="0"/>
            <a:ext cx="2376488" cy="3284538"/>
          </a:xfrm>
          <a:prstGeom prst="rect">
            <a:avLst/>
          </a:prstGeom>
          <a:noFill/>
          <a:ln w="9525">
            <a:noFill/>
            <a:miter lim="800000"/>
            <a:headEnd/>
            <a:tailEnd/>
          </a:ln>
        </p:spPr>
      </p:pic>
      <p:sp>
        <p:nvSpPr>
          <p:cNvPr id="36871" name="Rectangle 7"/>
          <p:cNvSpPr>
            <a:spLocks noChangeArrowheads="1"/>
          </p:cNvSpPr>
          <p:nvPr/>
        </p:nvSpPr>
        <p:spPr bwMode="auto">
          <a:xfrm>
            <a:off x="2592388" y="2565400"/>
            <a:ext cx="3348037" cy="504825"/>
          </a:xfrm>
          <a:prstGeom prst="rect">
            <a:avLst/>
          </a:prstGeom>
          <a:noFill/>
          <a:ln w="12700" cap="sq">
            <a:noFill/>
            <a:miter lim="800000"/>
            <a:headEnd type="none" w="sm" len="sm"/>
            <a:tailEnd type="none" w="sm" len="sm"/>
          </a:ln>
        </p:spPr>
        <p:txBody>
          <a:bodyPr wrap="none" anchor="ctr"/>
          <a:lstStyle/>
          <a:p>
            <a:pPr algn="ctr"/>
            <a:r>
              <a:rPr lang="zh-CN" altLang="en-US" sz="2800" b="1">
                <a:solidFill>
                  <a:schemeClr val="accent1"/>
                </a:solidFill>
                <a:ea typeface="楷体_GB2312" panose="02010609030101010101" pitchFamily="49" charset="-122"/>
              </a:rPr>
              <a:t>恐惧</a:t>
            </a:r>
            <a:endParaRPr lang="zh-CN" altLang="en-US" sz="2800" b="1">
              <a:solidFill>
                <a:schemeClr val="accent1"/>
              </a:solidFill>
              <a:ea typeface="楷体_GB2312" panose="02010609030101010101" pitchFamily="49" charset="-122"/>
            </a:endParaRPr>
          </a:p>
        </p:txBody>
      </p:sp>
      <p:pic>
        <p:nvPicPr>
          <p:cNvPr id="36872" name="Picture 8" descr="ad08"/>
          <p:cNvPicPr>
            <a:picLocks noChangeAspect="1" noChangeArrowheads="1"/>
          </p:cNvPicPr>
          <p:nvPr/>
        </p:nvPicPr>
        <p:blipFill>
          <a:blip r:embed="rId4"/>
          <a:srcRect/>
          <a:stretch>
            <a:fillRect/>
          </a:stretch>
        </p:blipFill>
        <p:spPr bwMode="auto">
          <a:xfrm>
            <a:off x="2555875" y="3213100"/>
            <a:ext cx="2376488" cy="1871663"/>
          </a:xfrm>
          <a:prstGeom prst="rect">
            <a:avLst/>
          </a:prstGeom>
          <a:noFill/>
          <a:ln w="9525">
            <a:noFill/>
            <a:miter lim="800000"/>
            <a:headEnd/>
            <a:tailEnd/>
          </a:ln>
        </p:spPr>
      </p:pic>
      <p:sp>
        <p:nvSpPr>
          <p:cNvPr id="36873" name="Rectangle 9"/>
          <p:cNvSpPr>
            <a:spLocks noChangeArrowheads="1"/>
          </p:cNvSpPr>
          <p:nvPr/>
        </p:nvSpPr>
        <p:spPr bwMode="auto">
          <a:xfrm>
            <a:off x="2519363" y="4508500"/>
            <a:ext cx="2773362" cy="504825"/>
          </a:xfrm>
          <a:prstGeom prst="rect">
            <a:avLst/>
          </a:prstGeom>
          <a:noFill/>
          <a:ln w="12700" cap="sq">
            <a:noFill/>
            <a:miter lim="800000"/>
            <a:headEnd type="none" w="sm" len="sm"/>
            <a:tailEnd type="none" w="sm" len="sm"/>
          </a:ln>
        </p:spPr>
        <p:txBody>
          <a:bodyPr wrap="none" anchor="ctr"/>
          <a:lstStyle/>
          <a:p>
            <a:pPr algn="ctr"/>
            <a:r>
              <a:rPr lang="zh-CN" altLang="en-US" sz="2800" b="1">
                <a:solidFill>
                  <a:schemeClr val="accent1"/>
                </a:solidFill>
                <a:ea typeface="楷体_GB2312" panose="02010609030101010101" pitchFamily="49" charset="-122"/>
              </a:rPr>
              <a:t>悲伤</a:t>
            </a:r>
            <a:endParaRPr lang="zh-CN" altLang="en-US" sz="2800" b="1">
              <a:solidFill>
                <a:schemeClr val="accent1"/>
              </a:solidFill>
              <a:ea typeface="楷体_GB2312" panose="02010609030101010101" pitchFamily="49" charset="-122"/>
            </a:endParaRPr>
          </a:p>
        </p:txBody>
      </p:sp>
      <p:pic>
        <p:nvPicPr>
          <p:cNvPr id="36874" name="Picture 10" descr="ad08"/>
          <p:cNvPicPr>
            <a:picLocks noChangeAspect="1" noChangeArrowheads="1"/>
          </p:cNvPicPr>
          <p:nvPr/>
        </p:nvPicPr>
        <p:blipFill>
          <a:blip r:embed="rId5"/>
          <a:srcRect/>
          <a:stretch>
            <a:fillRect/>
          </a:stretch>
        </p:blipFill>
        <p:spPr bwMode="auto">
          <a:xfrm>
            <a:off x="4932363" y="0"/>
            <a:ext cx="4211637" cy="4876800"/>
          </a:xfrm>
          <a:prstGeom prst="rect">
            <a:avLst/>
          </a:prstGeom>
          <a:noFill/>
          <a:ln w="9525">
            <a:noFill/>
            <a:miter lim="800000"/>
            <a:headEnd/>
            <a:tailEnd/>
          </a:ln>
        </p:spPr>
      </p:pic>
      <p:sp>
        <p:nvSpPr>
          <p:cNvPr id="36875" name="Rectangle 11"/>
          <p:cNvSpPr>
            <a:spLocks noChangeArrowheads="1"/>
          </p:cNvSpPr>
          <p:nvPr/>
        </p:nvSpPr>
        <p:spPr bwMode="auto">
          <a:xfrm>
            <a:off x="5940425" y="260350"/>
            <a:ext cx="3203575" cy="504825"/>
          </a:xfrm>
          <a:prstGeom prst="rect">
            <a:avLst/>
          </a:prstGeom>
          <a:noFill/>
          <a:ln w="12700" cap="sq">
            <a:noFill/>
            <a:miter lim="800000"/>
            <a:headEnd type="none" w="sm" len="sm"/>
            <a:tailEnd type="none" w="sm" len="sm"/>
          </a:ln>
        </p:spPr>
        <p:txBody>
          <a:bodyPr wrap="none" anchor="ctr"/>
          <a:lstStyle/>
          <a:p>
            <a:pPr algn="ctr"/>
            <a:r>
              <a:rPr lang="zh-CN" altLang="en-US" sz="2800" b="1">
                <a:solidFill>
                  <a:schemeClr val="accent1"/>
                </a:solidFill>
                <a:ea typeface="楷体_GB2312" panose="02010609030101010101" pitchFamily="49" charset="-122"/>
              </a:rPr>
              <a:t>痛苦</a:t>
            </a:r>
            <a:endParaRPr lang="zh-CN" altLang="en-US" sz="2800" b="1">
              <a:solidFill>
                <a:schemeClr val="accent1"/>
              </a:solidFill>
              <a:ea typeface="楷体_GB2312" panose="02010609030101010101" pitchFamily="49" charset="-122"/>
            </a:endParaRPr>
          </a:p>
        </p:txBody>
      </p:sp>
      <p:pic>
        <p:nvPicPr>
          <p:cNvPr id="36876" name="Picture 12" descr="u=2679497569,3822122654&amp;gp=3"/>
          <p:cNvPicPr>
            <a:picLocks noChangeAspect="1" noChangeArrowheads="1"/>
          </p:cNvPicPr>
          <p:nvPr/>
        </p:nvPicPr>
        <p:blipFill>
          <a:blip r:embed="rId6"/>
          <a:srcRect/>
          <a:stretch>
            <a:fillRect/>
          </a:stretch>
        </p:blipFill>
        <p:spPr bwMode="auto">
          <a:xfrm>
            <a:off x="0" y="2492375"/>
            <a:ext cx="2555875" cy="1728788"/>
          </a:xfrm>
          <a:prstGeom prst="rect">
            <a:avLst/>
          </a:prstGeom>
          <a:noFill/>
          <a:ln w="9525">
            <a:noFill/>
            <a:miter lim="800000"/>
            <a:headEnd/>
            <a:tailEnd/>
          </a:ln>
        </p:spPr>
      </p:pic>
      <p:sp>
        <p:nvSpPr>
          <p:cNvPr id="36877" name="Rectangle 13"/>
          <p:cNvSpPr>
            <a:spLocks noChangeArrowheads="1"/>
          </p:cNvSpPr>
          <p:nvPr/>
        </p:nvSpPr>
        <p:spPr bwMode="auto">
          <a:xfrm>
            <a:off x="0" y="2781300"/>
            <a:ext cx="2411413" cy="549275"/>
          </a:xfrm>
          <a:prstGeom prst="rect">
            <a:avLst/>
          </a:prstGeom>
          <a:noFill/>
          <a:ln w="12700" cap="sq">
            <a:noFill/>
            <a:miter lim="800000"/>
            <a:headEnd type="none" w="sm" len="sm"/>
            <a:tailEnd type="none" w="sm" len="sm"/>
          </a:ln>
        </p:spPr>
        <p:txBody>
          <a:bodyPr wrap="none" anchor="ctr"/>
          <a:lstStyle/>
          <a:p>
            <a:pPr algn="ctr"/>
            <a:r>
              <a:rPr lang="zh-CN" altLang="en-US" sz="2800" b="1">
                <a:solidFill>
                  <a:srgbClr val="0000FF"/>
                </a:solidFill>
                <a:ea typeface="楷体_GB2312" panose="02010609030101010101" pitchFamily="49" charset="-122"/>
              </a:rPr>
              <a:t>郁闷</a:t>
            </a:r>
            <a:endParaRPr lang="zh-CN" altLang="en-US" sz="2800" b="1">
              <a:solidFill>
                <a:srgbClr val="0000FF"/>
              </a:solidFill>
              <a:ea typeface="楷体_GB2312" panose="02010609030101010101" pitchFamily="49" charset="-122"/>
            </a:endParaRPr>
          </a:p>
        </p:txBody>
      </p:sp>
      <p:pic>
        <p:nvPicPr>
          <p:cNvPr id="36878" name="Picture 14" descr="ad08"/>
          <p:cNvPicPr>
            <a:picLocks noChangeAspect="1" noChangeArrowheads="1"/>
          </p:cNvPicPr>
          <p:nvPr/>
        </p:nvPicPr>
        <p:blipFill>
          <a:blip r:embed="rId7"/>
          <a:srcRect/>
          <a:stretch>
            <a:fillRect/>
          </a:stretch>
        </p:blipFill>
        <p:spPr bwMode="auto">
          <a:xfrm>
            <a:off x="4932363" y="4724400"/>
            <a:ext cx="4211637" cy="2133600"/>
          </a:xfrm>
          <a:prstGeom prst="rect">
            <a:avLst/>
          </a:prstGeom>
          <a:noFill/>
          <a:ln w="9525">
            <a:noFill/>
            <a:miter lim="800000"/>
            <a:headEnd/>
            <a:tailEnd/>
          </a:ln>
        </p:spPr>
      </p:pic>
      <p:sp>
        <p:nvSpPr>
          <p:cNvPr id="36879" name="Rectangle 15"/>
          <p:cNvSpPr>
            <a:spLocks noChangeArrowheads="1"/>
          </p:cNvSpPr>
          <p:nvPr/>
        </p:nvSpPr>
        <p:spPr bwMode="auto">
          <a:xfrm>
            <a:off x="6516688" y="6237288"/>
            <a:ext cx="2879725" cy="504825"/>
          </a:xfrm>
          <a:prstGeom prst="rect">
            <a:avLst/>
          </a:prstGeom>
          <a:noFill/>
          <a:ln w="12700" cap="sq">
            <a:noFill/>
            <a:miter lim="800000"/>
            <a:headEnd type="none" w="sm" len="sm"/>
            <a:tailEnd type="none" w="sm" len="sm"/>
          </a:ln>
        </p:spPr>
        <p:txBody>
          <a:bodyPr wrap="none" anchor="ctr"/>
          <a:lstStyle/>
          <a:p>
            <a:pPr algn="ctr"/>
            <a:r>
              <a:rPr lang="zh-CN" altLang="en-US" sz="2800" b="1">
                <a:solidFill>
                  <a:srgbClr val="0000FF"/>
                </a:solidFill>
                <a:ea typeface="楷体_GB2312" panose="02010609030101010101" pitchFamily="49" charset="-122"/>
              </a:rPr>
              <a:t>高兴</a:t>
            </a:r>
            <a:endParaRPr lang="zh-CN" altLang="en-US" sz="2800" b="1">
              <a:solidFill>
                <a:srgbClr val="0000FF"/>
              </a:solidFill>
              <a:ea typeface="楷体_GB2312" panose="02010609030101010101" pitchFamily="49" charset="-122"/>
            </a:endParaRPr>
          </a:p>
        </p:txBody>
      </p:sp>
      <p:pic>
        <p:nvPicPr>
          <p:cNvPr id="36880" name="Picture 16" descr="ad08"/>
          <p:cNvPicPr>
            <a:picLocks noChangeAspect="1" noChangeArrowheads="1"/>
          </p:cNvPicPr>
          <p:nvPr/>
        </p:nvPicPr>
        <p:blipFill>
          <a:blip r:embed="rId8"/>
          <a:srcRect/>
          <a:stretch>
            <a:fillRect/>
          </a:stretch>
        </p:blipFill>
        <p:spPr bwMode="auto">
          <a:xfrm>
            <a:off x="2555875" y="5084763"/>
            <a:ext cx="2376488" cy="1773237"/>
          </a:xfrm>
          <a:prstGeom prst="rect">
            <a:avLst/>
          </a:prstGeom>
          <a:noFill/>
          <a:ln w="9525">
            <a:noFill/>
            <a:miter lim="800000"/>
            <a:headEnd/>
            <a:tailEnd/>
          </a:ln>
        </p:spPr>
      </p:pic>
      <p:sp>
        <p:nvSpPr>
          <p:cNvPr id="36881" name="Rectangle 17"/>
          <p:cNvSpPr>
            <a:spLocks noChangeArrowheads="1"/>
          </p:cNvSpPr>
          <p:nvPr/>
        </p:nvSpPr>
        <p:spPr bwMode="auto">
          <a:xfrm>
            <a:off x="2555875" y="6353175"/>
            <a:ext cx="2087563" cy="504825"/>
          </a:xfrm>
          <a:prstGeom prst="rect">
            <a:avLst/>
          </a:prstGeom>
          <a:noFill/>
          <a:ln w="12700" cap="sq">
            <a:noFill/>
            <a:miter lim="800000"/>
            <a:headEnd type="none" w="sm" len="sm"/>
            <a:tailEnd type="none" w="sm" len="sm"/>
          </a:ln>
        </p:spPr>
        <p:txBody>
          <a:bodyPr wrap="none" anchor="ctr"/>
          <a:lstStyle/>
          <a:p>
            <a:pPr algn="ctr"/>
            <a:r>
              <a:rPr lang="zh-CN" altLang="en-US" sz="2800" b="1">
                <a:solidFill>
                  <a:schemeClr val="accent1"/>
                </a:solidFill>
                <a:ea typeface="楷体_GB2312" panose="02010609030101010101" pitchFamily="49" charset="-122"/>
              </a:rPr>
              <a:t>发愁</a:t>
            </a:r>
            <a:endParaRPr lang="zh-CN" altLang="en-US" sz="2800" b="1">
              <a:solidFill>
                <a:schemeClr val="accent1"/>
              </a:solidFill>
              <a:ea typeface="楷体_GB2312" panose="02010609030101010101" pitchFamily="49" charset="-122"/>
            </a:endParaRPr>
          </a:p>
        </p:txBody>
      </p:sp>
      <p:pic>
        <p:nvPicPr>
          <p:cNvPr id="36882" name="Picture 18" descr="Noname"/>
          <p:cNvPicPr>
            <a:picLocks noChangeAspect="1" noChangeArrowheads="1"/>
          </p:cNvPicPr>
          <p:nvPr/>
        </p:nvPicPr>
        <p:blipFill>
          <a:blip r:embed="rId9"/>
          <a:srcRect/>
          <a:stretch>
            <a:fillRect/>
          </a:stretch>
        </p:blipFill>
        <p:spPr bwMode="auto">
          <a:xfrm>
            <a:off x="5076825" y="3573463"/>
            <a:ext cx="1439863" cy="1233487"/>
          </a:xfrm>
          <a:prstGeom prst="rect">
            <a:avLst/>
          </a:prstGeom>
          <a:noFill/>
          <a:ln w="9525">
            <a:noFill/>
            <a:miter lim="800000"/>
            <a:headEnd/>
            <a:tailEnd/>
          </a:ln>
        </p:spPr>
      </p:pic>
      <p:sp>
        <p:nvSpPr>
          <p:cNvPr id="36883" name="Rectangle 19"/>
          <p:cNvSpPr>
            <a:spLocks noChangeArrowheads="1"/>
          </p:cNvSpPr>
          <p:nvPr/>
        </p:nvSpPr>
        <p:spPr bwMode="auto">
          <a:xfrm>
            <a:off x="5076825" y="3573463"/>
            <a:ext cx="1441450" cy="1223962"/>
          </a:xfrm>
          <a:prstGeom prst="rect">
            <a:avLst/>
          </a:prstGeom>
          <a:noFill/>
          <a:ln w="57150" cap="sq">
            <a:solidFill>
              <a:schemeClr val="hlink"/>
            </a:solidFill>
            <a:miter lim="800000"/>
            <a:headEnd type="none" w="sm" len="sm"/>
            <a:tailEnd type="none" w="sm" len="sm"/>
          </a:ln>
        </p:spPr>
        <p:txBody>
          <a:bodyPr wrap="none" anchor="ctr"/>
          <a:lstStyle/>
          <a:p>
            <a:pPr>
              <a:spcBef>
                <a:spcPct val="50000"/>
              </a:spcBef>
            </a:pPr>
            <a:endParaRPr lang="zh-CN" altLang="en-US" sz="3600" b="1">
              <a:solidFill>
                <a:srgbClr val="151311"/>
              </a:solidFill>
              <a:ea typeface="华文行楷" panose="02010800040101010101" pitchFamily="2" charset="-122"/>
            </a:endParaRPr>
          </a:p>
        </p:txBody>
      </p:sp>
      <p:sp>
        <p:nvSpPr>
          <p:cNvPr id="36884" name="Text Box 20"/>
          <p:cNvSpPr txBox="1">
            <a:spLocks noChangeArrowheads="1"/>
          </p:cNvSpPr>
          <p:nvPr/>
        </p:nvSpPr>
        <p:spPr bwMode="auto">
          <a:xfrm>
            <a:off x="6156325" y="3975100"/>
            <a:ext cx="358775" cy="954088"/>
          </a:xfrm>
          <a:prstGeom prst="rect">
            <a:avLst/>
          </a:prstGeom>
          <a:noFill/>
          <a:ln w="12700" cap="sq">
            <a:noFill/>
            <a:miter lim="800000"/>
            <a:headEnd type="none" w="sm" len="sm"/>
            <a:tailEnd type="none" w="sm" len="sm"/>
          </a:ln>
        </p:spPr>
        <p:txBody>
          <a:bodyPr>
            <a:spAutoFit/>
          </a:bodyPr>
          <a:lstStyle/>
          <a:p>
            <a:pPr>
              <a:spcBef>
                <a:spcPct val="50000"/>
              </a:spcBef>
            </a:pPr>
            <a:r>
              <a:rPr lang="zh-CN" altLang="en-US" sz="2800" b="1">
                <a:solidFill>
                  <a:schemeClr val="accent1"/>
                </a:solidFill>
                <a:ea typeface="楷体_GB2312" panose="02010609030101010101" pitchFamily="49" charset="-122"/>
              </a:rPr>
              <a:t>求爱</a:t>
            </a:r>
            <a:endParaRPr lang="zh-CN" altLang="en-US" sz="2800" b="1">
              <a:solidFill>
                <a:schemeClr val="accent1"/>
              </a:solidFill>
              <a:ea typeface="楷体_GB2312" panose="02010609030101010101" pitchFamily="49"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副标题 6"/>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6" name="标题 5"/>
          <p:cNvSpPr>
            <a:spLocks noGrp="1"/>
          </p:cNvSpPr>
          <p:nvPr>
            <p:ph type="ctrTitle"/>
          </p:nvPr>
        </p:nvSpPr>
        <p:spPr/>
        <p:txBody>
          <a:bodyPr/>
          <a:lstStyle/>
          <a:p>
            <a:pPr>
              <a:defRPr/>
            </a:pPr>
            <a:endParaRPr lang="zh-CN" altLang="en-US"/>
          </a:p>
        </p:txBody>
      </p:sp>
      <p:pic>
        <p:nvPicPr>
          <p:cNvPr id="37892" name="Picture 7" descr="1S4202354-2"/>
          <p:cNvPicPr>
            <a:picLocks noChangeAspect="1" noChangeArrowheads="1"/>
          </p:cNvPicPr>
          <p:nvPr/>
        </p:nvPicPr>
        <p:blipFill>
          <a:blip r:embed="rId1"/>
          <a:srcRect/>
          <a:stretch>
            <a:fillRect/>
          </a:stretch>
        </p:blipFill>
        <p:spPr bwMode="auto">
          <a:xfrm>
            <a:off x="684213" y="461963"/>
            <a:ext cx="7848600" cy="5673725"/>
          </a:xfrm>
          <a:prstGeom prst="rect">
            <a:avLst/>
          </a:prstGeom>
          <a:noFill/>
          <a:ln w="9525">
            <a:noFill/>
            <a:miter lim="800000"/>
            <a:headEnd/>
            <a:tailEnd/>
          </a:ln>
        </p:spPr>
      </p:pic>
      <p:pic>
        <p:nvPicPr>
          <p:cNvPr id="333832" name="班得瑞-02-安妮的仙境.mp3">
            <a:hlinkClick r:id="" action="ppaction://media"/>
          </p:cNvPr>
          <p:cNvPicPr>
            <a:picLocks noRot="1" noChangeAspect="1" noChangeArrowheads="1"/>
          </p:cNvPicPr>
          <p:nvPr>
            <a:audioFile r:link="rId2"/>
            <p:extLst>
              <p:ext uri="{DAA4B4D4-6D71-4841-9C94-3DE7FCFB9230}">
                <p14:media xmlns:p14="http://schemas.microsoft.com/office/powerpoint/2010/main" r:link="rId3"/>
              </p:ext>
            </p:extLst>
          </p:nvPr>
        </p:nvPicPr>
        <p:blipFill>
          <a:blip r:embed="rId4"/>
          <a:srcRect/>
          <a:stretch>
            <a:fillRect/>
          </a:stretch>
        </p:blipFill>
        <p:spPr bwMode="auto">
          <a:xfrm>
            <a:off x="4419600" y="3276600"/>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683" fill="hold"/>
                                        <p:tgtEl>
                                          <p:spTgt spid="3338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3383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84213" y="765175"/>
            <a:ext cx="7704137" cy="3908762"/>
          </a:xfrm>
          <a:prstGeom prst="rect">
            <a:avLst/>
          </a:prstGeom>
          <a:noFill/>
          <a:ln w="9525">
            <a:noFill/>
            <a:miter lim="800000"/>
          </a:ln>
          <a:effectLst/>
        </p:spPr>
        <p:txBody>
          <a:bodyPr>
            <a:spAutoFit/>
          </a:bodyPr>
          <a:lstStyle/>
          <a:p>
            <a:pPr>
              <a:spcBef>
                <a:spcPct val="50000"/>
              </a:spcBef>
              <a:defRPr/>
            </a:pPr>
            <a:endParaRPr lang="zh-CN" altLang="en-US" sz="4400" b="1" dirty="0" smtClean="0">
              <a:solidFill>
                <a:srgbClr val="C00000"/>
              </a:solidFill>
              <a:effectLst>
                <a:outerShdw blurRad="38100" dist="38100" dir="2700000" algn="tl">
                  <a:srgbClr val="C0C0C0"/>
                </a:outerShdw>
              </a:effectLst>
              <a:latin typeface="华文楷体" panose="02010600040101010101" pitchFamily="2" charset="-122"/>
              <a:ea typeface="华文楷体" panose="02010600040101010101" pitchFamily="2" charset="-122"/>
            </a:endParaRPr>
          </a:p>
          <a:p>
            <a:pPr>
              <a:spcBef>
                <a:spcPct val="50000"/>
              </a:spcBef>
              <a:defRPr/>
            </a:pPr>
            <a:r>
              <a:rPr lang="zh-CN" altLang="en-US" sz="4000" b="1" dirty="0" smtClean="0">
                <a:solidFill>
                  <a:schemeClr val="bg2">
                    <a:lumMod val="75000"/>
                  </a:schemeClr>
                </a:solidFill>
                <a:effectLst>
                  <a:outerShdw blurRad="38100" dist="38100" dir="2700000" algn="tl">
                    <a:srgbClr val="C0C0C0"/>
                  </a:outerShdw>
                </a:effectLst>
                <a:latin typeface="华文楷体" panose="02010600040101010101" pitchFamily="2" charset="-122"/>
                <a:ea typeface="华文楷体" panose="02010600040101010101" pitchFamily="2" charset="-122"/>
              </a:rPr>
              <a:t>      </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定义</a:t>
            </a:r>
            <a:r>
              <a:rPr lang="zh-CN" altLang="en-US" sz="3200" b="1" dirty="0" smtClean="0">
                <a:solidFill>
                  <a:schemeClr val="accent1">
                    <a:lumMod val="75000"/>
                  </a:schemeClr>
                </a:solidFill>
                <a:latin typeface="华文楷体" panose="02010600040101010101" pitchFamily="2" charset="-122"/>
                <a:ea typeface="华文楷体" panose="02010600040101010101" pitchFamily="2" charset="-122"/>
              </a:rPr>
              <a:t>：</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信息指物质存在或运动方式与状态的表现形式或反映，是事物的一种</a:t>
            </a:r>
            <a:r>
              <a:rPr lang="zh-CN" altLang="en-US" sz="3200" b="1" dirty="0" smtClean="0">
                <a:solidFill>
                  <a:srgbClr val="102AEC"/>
                </a:solidFill>
                <a:latin typeface="黑体" panose="02010609060101010101" pitchFamily="2" charset="-122"/>
                <a:ea typeface="黑体" panose="02010609060101010101" pitchFamily="2" charset="-122"/>
              </a:rPr>
              <a:t>普遍属性</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a:t>
            </a:r>
            <a:endParaRPr lang="zh-CN" altLang="en-US" sz="3200" b="1" dirty="0" smtClean="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    例如</a:t>
            </a:r>
            <a:r>
              <a:rPr lang="en-US" altLang="zh-CN" sz="3200" b="1" dirty="0" smtClean="0">
                <a:solidFill>
                  <a:schemeClr val="accent1">
                    <a:lumMod val="75000"/>
                  </a:schemeClr>
                </a:solidFill>
                <a:latin typeface="黑体" panose="02010609060101010101" pitchFamily="2" charset="-122"/>
                <a:ea typeface="黑体" panose="02010609060101010101" pitchFamily="2" charset="-122"/>
              </a:rPr>
              <a:t>:</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某一事物的外形、构造、成分、重量、运动、声音、气味等</a:t>
            </a:r>
            <a:r>
              <a:rPr lang="zh-CN" altLang="en-US" sz="3200" dirty="0" smtClean="0">
                <a:solidFill>
                  <a:schemeClr val="accent1">
                    <a:lumMod val="75000"/>
                  </a:schemeClr>
                </a:solidFill>
                <a:latin typeface="黑体" panose="02010609060101010101" pitchFamily="2" charset="-122"/>
                <a:ea typeface="黑体" panose="02010609060101010101" pitchFamily="2" charset="-122"/>
              </a:rPr>
              <a:t>；</a:t>
            </a:r>
            <a:endParaRPr lang="zh-CN" altLang="en-US" sz="32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2"/>
          <p:cNvSpPr txBox="1"/>
          <p:nvPr/>
        </p:nvSpPr>
        <p:spPr bwMode="gray">
          <a:xfrm>
            <a:off x="5000628" y="1714488"/>
            <a:ext cx="3071834" cy="3143272"/>
          </a:xfrm>
          <a:prstGeom prst="rect">
            <a:avLst/>
          </a:prstGeom>
          <a:solidFill>
            <a:srgbClr val="FFC000"/>
          </a:solidFill>
          <a:ln w="9525">
            <a:noFill/>
            <a:miter lim="800000"/>
          </a:ln>
        </p:spPr>
        <p:txBody>
          <a:bodyPr lIns="0" rIns="0"/>
          <a:lstStyle/>
          <a:p>
            <a:pPr algn="ctr" eaLnBrk="0" hangingPunct="0">
              <a:lnSpc>
                <a:spcPct val="90000"/>
              </a:lnSpc>
              <a:defRPr/>
            </a:pPr>
            <a:r>
              <a:rPr lang="zh-CN" altLang="en-US" sz="2800" kern="0" dirty="0" smtClean="0">
                <a:solidFill>
                  <a:srgbClr val="0070C0"/>
                </a:solidFill>
                <a:latin typeface="黑体" panose="02010609060101010101" pitchFamily="2" charset="-122"/>
                <a:ea typeface="黑体" panose="02010609060101010101" pitchFamily="2" charset="-122"/>
                <a:cs typeface="Arial" panose="020B0604020202020204" pitchFamily="34" charset="0"/>
              </a:rPr>
              <a:t>案例</a:t>
            </a:r>
            <a:r>
              <a:rPr lang="en-US" altLang="zh-CN" sz="2800" kern="0" dirty="0" smtClean="0">
                <a:solidFill>
                  <a:srgbClr val="0070C0"/>
                </a:solidFill>
                <a:latin typeface="黑体" panose="02010609060101010101" pitchFamily="2" charset="-122"/>
                <a:ea typeface="黑体" panose="02010609060101010101" pitchFamily="2" charset="-122"/>
                <a:cs typeface="Arial" panose="020B0604020202020204" pitchFamily="34" charset="0"/>
              </a:rPr>
              <a:t>3</a:t>
            </a:r>
            <a:endParaRPr lang="en-US" altLang="zh-CN" sz="2800" kern="0" dirty="0" smtClean="0">
              <a:solidFill>
                <a:srgbClr val="0070C0"/>
              </a:solidFill>
              <a:latin typeface="黑体" panose="02010609060101010101" pitchFamily="2" charset="-122"/>
              <a:ea typeface="黑体" panose="02010609060101010101" pitchFamily="2" charset="-122"/>
              <a:cs typeface="Arial" panose="020B0604020202020204" pitchFamily="34" charset="0"/>
            </a:endParaRPr>
          </a:p>
          <a:p>
            <a:pPr eaLnBrk="0" hangingPunct="0">
              <a:lnSpc>
                <a:spcPct val="90000"/>
              </a:lnSpc>
              <a:defRPr/>
            </a:pPr>
            <a:r>
              <a:rPr lang="zh-CN" altLang="en-US" sz="2800" kern="0" dirty="0" smtClean="0">
                <a:latin typeface="黑体" panose="02010609060101010101" pitchFamily="2" charset="-122"/>
                <a:ea typeface="黑体" panose="02010609060101010101" pitchFamily="2" charset="-122"/>
                <a:cs typeface="Arial" panose="020B0604020202020204" pitchFamily="34" charset="0"/>
              </a:rPr>
              <a:t>    </a:t>
            </a:r>
            <a:r>
              <a:rPr lang="zh-CN" altLang="en-US" sz="2800" kern="0" dirty="0" smtClean="0">
                <a:solidFill>
                  <a:srgbClr val="0070C0"/>
                </a:solidFill>
                <a:latin typeface="黑体" panose="02010609060101010101" pitchFamily="2" charset="-122"/>
                <a:ea typeface="黑体" panose="02010609060101010101" pitchFamily="2" charset="-122"/>
                <a:cs typeface="Arial" panose="020B0604020202020204" pitchFamily="34" charset="0"/>
              </a:rPr>
              <a:t>欲报考首都医科大学心血管病学柳景华教授</a:t>
            </a:r>
            <a:r>
              <a:rPr lang="zh-CN" altLang="en-US" sz="2800" kern="0" dirty="0">
                <a:solidFill>
                  <a:srgbClr val="0070C0"/>
                </a:solidFill>
                <a:latin typeface="黑体" panose="02010609060101010101" pitchFamily="2" charset="-122"/>
                <a:ea typeface="黑体" panose="02010609060101010101" pitchFamily="2" charset="-122"/>
                <a:cs typeface="Arial" panose="020B0604020202020204" pitchFamily="34" charset="0"/>
              </a:rPr>
              <a:t>的研究生，想了解一下该导师的研究领域方向等，怎么查？</a:t>
            </a:r>
            <a:endParaRPr lang="zh-CN" altLang="en-US" sz="2800" kern="0" dirty="0">
              <a:solidFill>
                <a:srgbClr val="0070C0"/>
              </a:solidFill>
              <a:latin typeface="黑体" panose="02010609060101010101" pitchFamily="2" charset="-122"/>
              <a:ea typeface="黑体" panose="02010609060101010101" pitchFamily="2" charset="-122"/>
              <a:cs typeface="Arial" panose="020B0604020202020204" pitchFamily="34" charset="0"/>
            </a:endParaRPr>
          </a:p>
        </p:txBody>
      </p:sp>
      <p:sp>
        <p:nvSpPr>
          <p:cNvPr id="7" name="标题 2"/>
          <p:cNvSpPr txBox="1"/>
          <p:nvPr/>
        </p:nvSpPr>
        <p:spPr bwMode="gray">
          <a:xfrm>
            <a:off x="714348" y="1071546"/>
            <a:ext cx="4071966" cy="2786082"/>
          </a:xfrm>
          <a:prstGeom prst="rect">
            <a:avLst/>
          </a:prstGeom>
          <a:solidFill>
            <a:srgbClr val="CC99FF"/>
          </a:solidFill>
          <a:ln w="9525">
            <a:noFill/>
            <a:miter lim="800000"/>
          </a:ln>
        </p:spPr>
        <p:txBody>
          <a:bodyPr lIns="0" rIns="0"/>
          <a:lstStyle/>
          <a:p>
            <a:pPr algn="ctr" eaLnBrk="0" hangingPunct="0">
              <a:lnSpc>
                <a:spcPct val="90000"/>
              </a:lnSpc>
              <a:defRPr/>
            </a:pPr>
            <a:r>
              <a:rPr lang="zh-CN" altLang="en-US" sz="2800" kern="0" dirty="0" smtClean="0">
                <a:solidFill>
                  <a:schemeClr val="accent1">
                    <a:lumMod val="50000"/>
                  </a:schemeClr>
                </a:solidFill>
                <a:latin typeface="黑体" panose="02010609060101010101" pitchFamily="2" charset="-122"/>
                <a:ea typeface="黑体" panose="02010609060101010101" pitchFamily="2" charset="-122"/>
                <a:cs typeface="Arial" panose="020B0604020202020204" pitchFamily="34" charset="0"/>
              </a:rPr>
              <a:t>案例</a:t>
            </a:r>
            <a:r>
              <a:rPr lang="en-US" altLang="zh-CN" sz="2800" kern="0" dirty="0" smtClean="0">
                <a:solidFill>
                  <a:schemeClr val="accent1">
                    <a:lumMod val="50000"/>
                  </a:schemeClr>
                </a:solidFill>
                <a:latin typeface="黑体" panose="02010609060101010101" pitchFamily="2" charset="-122"/>
                <a:ea typeface="黑体" panose="02010609060101010101" pitchFamily="2" charset="-122"/>
                <a:cs typeface="Arial" panose="020B0604020202020204" pitchFamily="34" charset="0"/>
              </a:rPr>
              <a:t>1</a:t>
            </a:r>
            <a:endParaRPr lang="en-US" altLang="zh-CN" sz="2800" kern="0" dirty="0" smtClean="0">
              <a:solidFill>
                <a:schemeClr val="accent1">
                  <a:lumMod val="50000"/>
                </a:schemeClr>
              </a:solidFill>
              <a:latin typeface="黑体" panose="02010609060101010101" pitchFamily="2" charset="-122"/>
              <a:ea typeface="黑体" panose="02010609060101010101" pitchFamily="2" charset="-122"/>
              <a:cs typeface="Arial" panose="020B0604020202020204" pitchFamily="34" charset="0"/>
            </a:endParaRPr>
          </a:p>
          <a:p>
            <a:pPr eaLnBrk="0" hangingPunct="0">
              <a:lnSpc>
                <a:spcPct val="90000"/>
              </a:lnSpc>
              <a:defRPr/>
            </a:pPr>
            <a:r>
              <a:rPr lang="zh-CN" altLang="en-US" sz="2800" kern="0" dirty="0" smtClean="0">
                <a:solidFill>
                  <a:schemeClr val="accent1">
                    <a:lumMod val="50000"/>
                  </a:schemeClr>
                </a:solidFill>
                <a:latin typeface="黑体" panose="02010609060101010101" pitchFamily="2" charset="-122"/>
                <a:ea typeface="黑体" panose="02010609060101010101" pitchFamily="2" charset="-122"/>
                <a:cs typeface="Arial" panose="020B0604020202020204" pitchFamily="34" charset="0"/>
              </a:rPr>
              <a:t>    组织胚胎学课程老师</a:t>
            </a:r>
            <a:r>
              <a:rPr lang="zh-CN" altLang="en-US" sz="2800" kern="0" dirty="0">
                <a:solidFill>
                  <a:schemeClr val="accent1">
                    <a:lumMod val="50000"/>
                  </a:schemeClr>
                </a:solidFill>
                <a:latin typeface="黑体" panose="02010609060101010101" pitchFamily="2" charset="-122"/>
                <a:ea typeface="黑体" panose="02010609060101010101" pitchFamily="2" charset="-122"/>
                <a:cs typeface="Arial" panose="020B0604020202020204" pitchFamily="34" charset="0"/>
              </a:rPr>
              <a:t>留作业：查找资料，写一篇关于环境激素对胚胎发育的影响的综述，该怎样查找和收集资料？</a:t>
            </a:r>
            <a:endParaRPr lang="zh-CN" altLang="en-US" sz="2800" kern="0" dirty="0">
              <a:solidFill>
                <a:schemeClr val="accent1">
                  <a:lumMod val="50000"/>
                </a:schemeClr>
              </a:solidFill>
              <a:latin typeface="黑体" panose="02010609060101010101" pitchFamily="2" charset="-122"/>
              <a:ea typeface="黑体" panose="02010609060101010101" pitchFamily="2" charset="-122"/>
              <a:cs typeface="Arial" panose="020B0604020202020204" pitchFamily="34" charset="0"/>
            </a:endParaRPr>
          </a:p>
          <a:p>
            <a:pPr eaLnBrk="0" hangingPunct="0">
              <a:lnSpc>
                <a:spcPct val="90000"/>
              </a:lnSpc>
              <a:defRPr/>
            </a:pPr>
            <a:endParaRPr lang="zh-CN" altLang="en-US" sz="2400" kern="0" dirty="0">
              <a:solidFill>
                <a:schemeClr val="bg2">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8" name="矩形 7"/>
          <p:cNvSpPr/>
          <p:nvPr/>
        </p:nvSpPr>
        <p:spPr>
          <a:xfrm>
            <a:off x="714348" y="4000504"/>
            <a:ext cx="4071966" cy="2246769"/>
          </a:xfrm>
          <a:prstGeom prst="rect">
            <a:avLst/>
          </a:prstGeom>
          <a:solidFill>
            <a:schemeClr val="accent4">
              <a:lumMod val="40000"/>
              <a:lumOff val="60000"/>
            </a:schemeClr>
          </a:solidFill>
        </p:spPr>
        <p:txBody>
          <a:bodyPr wrap="square">
            <a:spAutoFit/>
          </a:bodyPr>
          <a:lstStyle/>
          <a:p>
            <a:pPr algn="ctr"/>
            <a:r>
              <a:rPr lang="zh-CN" altLang="en-US" sz="2800" dirty="0" smtClean="0">
                <a:solidFill>
                  <a:schemeClr val="accent1">
                    <a:lumMod val="50000"/>
                  </a:schemeClr>
                </a:solidFill>
                <a:latin typeface="黑体" panose="02010609060101010101" pitchFamily="2" charset="-122"/>
                <a:ea typeface="黑体" panose="02010609060101010101" pitchFamily="2" charset="-122"/>
              </a:rPr>
              <a:t>案例</a:t>
            </a:r>
            <a:r>
              <a:rPr lang="en-US" altLang="zh-CN" sz="2800" dirty="0" smtClean="0">
                <a:solidFill>
                  <a:schemeClr val="accent1">
                    <a:lumMod val="50000"/>
                  </a:schemeClr>
                </a:solidFill>
                <a:latin typeface="黑体" panose="02010609060101010101" pitchFamily="2" charset="-122"/>
                <a:ea typeface="黑体" panose="02010609060101010101" pitchFamily="2" charset="-122"/>
              </a:rPr>
              <a:t>2</a:t>
            </a:r>
            <a:endParaRPr lang="en-US" altLang="zh-CN" sz="2800" dirty="0" smtClean="0">
              <a:solidFill>
                <a:schemeClr val="accent1">
                  <a:lumMod val="50000"/>
                </a:schemeClr>
              </a:solidFill>
              <a:latin typeface="黑体" panose="02010609060101010101" pitchFamily="2" charset="-122"/>
              <a:ea typeface="黑体" panose="02010609060101010101" pitchFamily="2" charset="-122"/>
            </a:endParaRPr>
          </a:p>
          <a:p>
            <a:r>
              <a:rPr lang="en-US" altLang="zh-CN" sz="2800" dirty="0" smtClean="0">
                <a:solidFill>
                  <a:schemeClr val="accent1">
                    <a:lumMod val="50000"/>
                  </a:schemeClr>
                </a:solidFill>
                <a:latin typeface="黑体" panose="02010609060101010101" pitchFamily="2" charset="-122"/>
                <a:ea typeface="黑体" panose="02010609060101010101" pitchFamily="2" charset="-122"/>
              </a:rPr>
              <a:t>  《</a:t>
            </a:r>
            <a:r>
              <a:rPr lang="zh-CN" altLang="en-US" sz="2800" dirty="0" smtClean="0">
                <a:solidFill>
                  <a:schemeClr val="accent1">
                    <a:lumMod val="50000"/>
                  </a:schemeClr>
                </a:solidFill>
                <a:latin typeface="黑体" panose="02010609060101010101" pitchFamily="2" charset="-122"/>
                <a:ea typeface="黑体" panose="02010609060101010101" pitchFamily="2" charset="-122"/>
              </a:rPr>
              <a:t>细胞生物学</a:t>
            </a:r>
            <a:r>
              <a:rPr lang="en-US" altLang="zh-CN" sz="2800" dirty="0" smtClean="0">
                <a:solidFill>
                  <a:schemeClr val="accent1">
                    <a:lumMod val="50000"/>
                  </a:schemeClr>
                </a:solidFill>
                <a:latin typeface="黑体" panose="02010609060101010101" pitchFamily="2" charset="-122"/>
                <a:ea typeface="黑体" panose="02010609060101010101" pitchFamily="2" charset="-122"/>
              </a:rPr>
              <a:t>》</a:t>
            </a:r>
            <a:r>
              <a:rPr lang="zh-CN" altLang="en-US" sz="2800" dirty="0" smtClean="0">
                <a:solidFill>
                  <a:schemeClr val="accent1">
                    <a:lumMod val="50000"/>
                  </a:schemeClr>
                </a:solidFill>
                <a:latin typeface="黑体" panose="02010609060101010101" pitchFamily="2" charset="-122"/>
                <a:ea typeface="黑体" panose="02010609060101010101" pitchFamily="2" charset="-122"/>
              </a:rPr>
              <a:t>课程课后作业题：查找有关细胞生物学的论著和综述，如何查找？</a:t>
            </a:r>
            <a:endParaRPr lang="zh-CN" altLang="en-US" sz="2800" dirty="0">
              <a:solidFill>
                <a:schemeClr val="accent1">
                  <a:lumMod val="50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276600" y="836613"/>
            <a:ext cx="2447925" cy="720725"/>
          </a:xfrm>
          <a:prstGeom prst="rect">
            <a:avLst/>
          </a:prstGeom>
          <a:noFill/>
          <a:ln w="9525">
            <a:noFill/>
            <a:miter lim="800000"/>
          </a:ln>
        </p:spPr>
        <p:txBody>
          <a:bodyPr anchor="b"/>
          <a:lstStyle/>
          <a:p>
            <a:pPr algn="ctr">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种  类</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5" name="Rectangle 2"/>
          <p:cNvSpPr txBox="1">
            <a:spLocks noChangeArrowheads="1"/>
          </p:cNvSpPr>
          <p:nvPr/>
        </p:nvSpPr>
        <p:spPr>
          <a:xfrm>
            <a:off x="642910" y="1643050"/>
            <a:ext cx="7772400" cy="14700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自然信息：</a:t>
            </a:r>
            <a:r>
              <a:rPr kumimoji="0" lang="zh-CN" altLang="en-US"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j-cs"/>
              </a:rPr>
              <a:t>地震、山崩、海啸</a:t>
            </a:r>
            <a:br>
              <a:rPr kumimoji="0" lang="zh-CN" altLang="en-US" sz="3200" b="1" u="none" strike="noStrike" kern="0" cap="none" spc="0" normalizeH="0" baseline="0" noProof="0" dirty="0" smtClean="0">
                <a:ln>
                  <a:noFill/>
                </a:ln>
                <a:solidFill>
                  <a:schemeClr val="tx1"/>
                </a:solidFill>
                <a:effectLst/>
                <a:uLnTx/>
                <a:uFillTx/>
                <a:latin typeface="楷体_GB2312" panose="02010609030101010101" pitchFamily="49" charset="-122"/>
                <a:ea typeface="楷体_GB2312" panose="02010609030101010101" pitchFamily="49" charset="-122"/>
                <a:cs typeface="+mj-cs"/>
              </a:rPr>
            </a:br>
            <a:br>
              <a:rPr kumimoji="0" lang="zh-CN" altLang="en-US" sz="3600" b="1" i="1" u="none" strike="noStrike" kern="0" cap="none" spc="0" normalizeH="0" baseline="0" noProof="0" dirty="0" smtClean="0">
                <a:ln>
                  <a:noFill/>
                </a:ln>
                <a:solidFill>
                  <a:schemeClr val="tx1"/>
                </a:solidFill>
                <a:effectLst/>
                <a:uLnTx/>
                <a:uFillTx/>
                <a:latin typeface="楷体_GB2312" panose="02010609030101010101" pitchFamily="49" charset="-122"/>
                <a:ea typeface="楷体_GB2312" panose="02010609030101010101" pitchFamily="49" charset="-122"/>
                <a:cs typeface="+mj-cs"/>
              </a:rPr>
            </a:br>
            <a:endParaRPr kumimoji="0" lang="zh-CN" altLang="en-US" sz="3600" b="1" i="1" u="none" strike="noStrike" kern="0" cap="none" spc="0" normalizeH="0" baseline="0" noProof="0" dirty="0">
              <a:ln>
                <a:noFill/>
              </a:ln>
              <a:solidFill>
                <a:schemeClr val="tx1"/>
              </a:solidFill>
              <a:effectLst/>
              <a:uLnTx/>
              <a:uFillTx/>
              <a:latin typeface="楷体_GB2312" panose="02010609030101010101" pitchFamily="49" charset="-122"/>
              <a:ea typeface="楷体_GB2312" panose="02010609030101010101" pitchFamily="49" charset="-122"/>
              <a:cs typeface="+mj-cs"/>
            </a:endParaRPr>
          </a:p>
        </p:txBody>
      </p:sp>
      <p:sp>
        <p:nvSpPr>
          <p:cNvPr id="7" name="Rectangle 2"/>
          <p:cNvSpPr>
            <a:spLocks noChangeArrowheads="1"/>
          </p:cNvSpPr>
          <p:nvPr/>
        </p:nvSpPr>
        <p:spPr bwMode="auto">
          <a:xfrm>
            <a:off x="428596" y="2143116"/>
            <a:ext cx="8715404" cy="2016125"/>
          </a:xfrm>
          <a:prstGeom prst="rect">
            <a:avLst/>
          </a:prstGeom>
          <a:noFill/>
          <a:ln w="9525">
            <a:noFill/>
            <a:miter lim="800000"/>
          </a:ln>
        </p:spPr>
        <p:txBody>
          <a:bodyPr anchor="b"/>
          <a:lstStyle/>
          <a:p>
            <a:r>
              <a:rPr lang="zh-CN" altLang="en-US" sz="3600" b="1" dirty="0" smtClean="0">
                <a:solidFill>
                  <a:schemeClr val="accent1">
                    <a:lumMod val="75000"/>
                  </a:schemeClr>
                </a:solidFill>
                <a:latin typeface="黑体" panose="02010609060101010101" pitchFamily="2" charset="-122"/>
                <a:ea typeface="黑体" panose="02010609060101010101" pitchFamily="2" charset="-122"/>
              </a:rPr>
              <a:t> </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社会</a:t>
            </a:r>
            <a:r>
              <a:rPr lang="zh-CN" altLang="en-US" sz="3200" b="1" dirty="0">
                <a:solidFill>
                  <a:schemeClr val="accent1">
                    <a:lumMod val="75000"/>
                  </a:schemeClr>
                </a:solidFill>
                <a:latin typeface="黑体" panose="02010609060101010101" pitchFamily="2" charset="-122"/>
                <a:ea typeface="黑体" panose="02010609060101010101" pitchFamily="2" charset="-122"/>
              </a:rPr>
              <a:t>信息：</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金融危机、政府更迭、</a:t>
            </a:r>
            <a:r>
              <a:rPr lang="zh-CN" altLang="en-US" sz="3200" b="1" dirty="0" smtClean="0">
                <a:solidFill>
                  <a:schemeClr val="accent1">
                    <a:lumMod val="75000"/>
                  </a:schemeClr>
                </a:solidFill>
                <a:latin typeface="楷体_GB2312" panose="02010609030101010101" pitchFamily="49" charset="-122"/>
                <a:ea typeface="楷体_GB2312" panose="02010609030101010101" pitchFamily="49" charset="-122"/>
              </a:rPr>
              <a:t>战争爆发                                     </a:t>
            </a:r>
            <a:br>
              <a:rPr lang="zh-CN" altLang="en-US" sz="3200" b="1" dirty="0">
                <a:solidFill>
                  <a:schemeClr val="accent1">
                    <a:lumMod val="75000"/>
                  </a:schemeClr>
                </a:solidFill>
                <a:latin typeface="黑体" panose="02010609060101010101" pitchFamily="2" charset="-122"/>
                <a:ea typeface="黑体" panose="02010609060101010101" pitchFamily="2" charset="-122"/>
              </a:rPr>
            </a:br>
            <a:br>
              <a:rPr lang="zh-CN" altLang="en-US" sz="3600" b="1" dirty="0">
                <a:solidFill>
                  <a:srgbClr val="004986"/>
                </a:solidFill>
                <a:latin typeface="黑体" panose="02010609060101010101" pitchFamily="2" charset="-122"/>
                <a:ea typeface="黑体" panose="02010609060101010101" pitchFamily="2" charset="-122"/>
              </a:rPr>
            </a:br>
            <a:endParaRPr lang="zh-CN" altLang="en-US" sz="3600" b="1" dirty="0">
              <a:solidFill>
                <a:srgbClr val="004986"/>
              </a:solidFill>
              <a:latin typeface="黑体" panose="02010609060101010101" pitchFamily="2" charset="-122"/>
              <a:ea typeface="黑体" panose="02010609060101010101" pitchFamily="2" charset="-122"/>
            </a:endParaRPr>
          </a:p>
        </p:txBody>
      </p:sp>
      <p:sp>
        <p:nvSpPr>
          <p:cNvPr id="8" name="Rectangle 2"/>
          <p:cNvSpPr>
            <a:spLocks noChangeArrowheads="1"/>
          </p:cNvSpPr>
          <p:nvPr/>
        </p:nvSpPr>
        <p:spPr bwMode="auto">
          <a:xfrm>
            <a:off x="428596" y="3286124"/>
            <a:ext cx="7991475" cy="1655763"/>
          </a:xfrm>
          <a:prstGeom prst="rect">
            <a:avLst/>
          </a:prstGeom>
          <a:noFill/>
          <a:ln w="9525">
            <a:noFill/>
            <a:miter lim="800000"/>
          </a:ln>
        </p:spPr>
        <p:txBody>
          <a:bodyPr anchor="b"/>
          <a:lstStyle/>
          <a:p>
            <a:pPr>
              <a:defRPr/>
            </a:pPr>
            <a:r>
              <a:rPr lang="zh-CN" altLang="en-US" sz="3600" b="1" dirty="0" smtClean="0">
                <a:solidFill>
                  <a:schemeClr val="accent1">
                    <a:lumMod val="75000"/>
                  </a:schemeClr>
                </a:solidFill>
                <a:latin typeface="黑体" panose="02010609060101010101" pitchFamily="2" charset="-122"/>
                <a:ea typeface="黑体" panose="02010609060101010101" pitchFamily="2" charset="-122"/>
              </a:rPr>
              <a:t> </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生物</a:t>
            </a:r>
            <a:r>
              <a:rPr lang="zh-CN" altLang="en-US" sz="3200" b="1" dirty="0">
                <a:solidFill>
                  <a:schemeClr val="accent1">
                    <a:lumMod val="75000"/>
                  </a:schemeClr>
                </a:solidFill>
                <a:latin typeface="黑体" panose="02010609060101010101" pitchFamily="2" charset="-122"/>
                <a:ea typeface="黑体" panose="02010609060101010101" pitchFamily="2" charset="-122"/>
              </a:rPr>
              <a:t>信息：</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蛋白质、核酸、基因</a:t>
            </a:r>
            <a:br>
              <a:rPr lang="zh-CN" altLang="en-US" sz="3200" b="1" dirty="0">
                <a:solidFill>
                  <a:schemeClr val="accent1">
                    <a:lumMod val="75000"/>
                  </a:schemeClr>
                </a:solidFill>
                <a:latin typeface="黑体" panose="02010609060101010101" pitchFamily="2" charset="-122"/>
                <a:ea typeface="黑体" panose="02010609060101010101" pitchFamily="2" charset="-122"/>
              </a:rPr>
            </a:br>
            <a:br>
              <a:rPr lang="zh-CN" altLang="en-US" sz="3600" b="1" dirty="0">
                <a:solidFill>
                  <a:schemeClr val="accent1">
                    <a:lumMod val="75000"/>
                  </a:schemeClr>
                </a:solidFill>
                <a:effectLst>
                  <a:outerShdw blurRad="38100" dist="38100" dir="2700000" algn="tl">
                    <a:srgbClr val="C0C0C0"/>
                  </a:outerShdw>
                </a:effectLst>
                <a:latin typeface="黑体" panose="02010609060101010101" pitchFamily="2" charset="-122"/>
                <a:ea typeface="黑体" panose="02010609060101010101" pitchFamily="2" charset="-122"/>
              </a:rPr>
            </a:br>
            <a:endParaRPr lang="zh-CN" altLang="en-US" sz="3600" b="1" dirty="0">
              <a:solidFill>
                <a:schemeClr val="accent1">
                  <a:lumMod val="75000"/>
                </a:schemeClr>
              </a:solidFill>
              <a:effectLst>
                <a:outerShdw blurRad="38100" dist="38100" dir="2700000" algn="tl">
                  <a:srgbClr val="C0C0C0"/>
                </a:outerShdw>
              </a:effectLst>
              <a:latin typeface="黑体" panose="02010609060101010101" pitchFamily="2" charset="-122"/>
              <a:ea typeface="黑体" panose="02010609060101010101" pitchFamily="2" charset="-122"/>
            </a:endParaRPr>
          </a:p>
        </p:txBody>
      </p:sp>
      <p:sp>
        <p:nvSpPr>
          <p:cNvPr id="9" name="Rectangle 2"/>
          <p:cNvSpPr>
            <a:spLocks noChangeArrowheads="1"/>
          </p:cNvSpPr>
          <p:nvPr/>
        </p:nvSpPr>
        <p:spPr bwMode="auto">
          <a:xfrm>
            <a:off x="428596" y="3643314"/>
            <a:ext cx="8429684" cy="1482725"/>
          </a:xfrm>
          <a:prstGeom prst="rect">
            <a:avLst/>
          </a:prstGeom>
          <a:noFill/>
          <a:ln w="9525">
            <a:noFill/>
            <a:miter lim="800000"/>
          </a:ln>
        </p:spPr>
        <p:txBody>
          <a:bodyPr anchor="b"/>
          <a:lstStyle/>
          <a:p>
            <a:pPr>
              <a:defRPr/>
            </a:pPr>
            <a:r>
              <a:rPr lang="zh-CN" altLang="en-US" sz="3600" b="1" dirty="0" smtClean="0">
                <a:solidFill>
                  <a:schemeClr val="accent1">
                    <a:lumMod val="75000"/>
                  </a:schemeClr>
                </a:solidFill>
                <a:latin typeface="黑体" panose="02010609060101010101" pitchFamily="2" charset="-122"/>
                <a:ea typeface="黑体" panose="02010609060101010101" pitchFamily="2" charset="-122"/>
              </a:rPr>
              <a:t> </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医学</a:t>
            </a:r>
            <a:r>
              <a:rPr lang="zh-CN" altLang="en-US" sz="3200" b="1" dirty="0">
                <a:solidFill>
                  <a:schemeClr val="accent1">
                    <a:lumMod val="75000"/>
                  </a:schemeClr>
                </a:solidFill>
                <a:latin typeface="黑体" panose="02010609060101010101" pitchFamily="2" charset="-122"/>
                <a:ea typeface="黑体" panose="02010609060101010101" pitchFamily="2" charset="-122"/>
              </a:rPr>
              <a:t>信息：</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脉搏、呼吸、体温以及疾病状态下的各种体征与症状等</a:t>
            </a:r>
            <a:endParaRPr lang="zh-CN" altLang="en-US" sz="3200" b="1" dirty="0">
              <a:solidFill>
                <a:schemeClr val="accent1">
                  <a:lumMod val="75000"/>
                </a:schemeClr>
              </a:solidFill>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a:xfrm>
            <a:off x="815975" y="1270000"/>
            <a:ext cx="6400800" cy="17526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信息的基本属性：</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客观性、可知性、传递性</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Char char="v"/>
              <a:defRPr/>
            </a:pPr>
            <a:endParaRPr kumimoji="0" lang="zh-CN" altLang="en-US" sz="360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Char char="v"/>
              <a:defRPr/>
            </a:pPr>
            <a:endParaRPr kumimoji="0" lang="zh-CN" altLang="en-US" sz="3600" b="1" i="0" u="none" strike="noStrike" kern="0" cap="none" spc="0" normalizeH="0" baseline="0" noProof="0" dirty="0">
              <a:ln>
                <a:noFill/>
              </a:ln>
              <a:solidFill>
                <a:schemeClr val="tx1"/>
              </a:solidFill>
              <a:effectLst/>
              <a:uLnTx/>
              <a:uFillTx/>
              <a:latin typeface="黑体" panose="02010609060101010101" pitchFamily="2" charset="-122"/>
              <a:ea typeface="黑体" panose="02010609060101010101" pitchFamily="2" charset="-122"/>
              <a:cs typeface="+mn-cs"/>
            </a:endParaRPr>
          </a:p>
        </p:txBody>
      </p:sp>
      <p:sp>
        <p:nvSpPr>
          <p:cNvPr id="5" name="Text Box 4"/>
          <p:cNvSpPr txBox="1">
            <a:spLocks noChangeArrowheads="1"/>
          </p:cNvSpPr>
          <p:nvPr/>
        </p:nvSpPr>
        <p:spPr bwMode="auto">
          <a:xfrm>
            <a:off x="1795463" y="3311525"/>
            <a:ext cx="2236787" cy="708025"/>
          </a:xfrm>
          <a:prstGeom prst="rect">
            <a:avLst/>
          </a:prstGeom>
          <a:noFill/>
          <a:ln w="9525" algn="ctr">
            <a:noFill/>
            <a:miter lim="800000"/>
          </a:ln>
        </p:spPr>
        <p:txBody>
          <a:bodyPr wrap="none">
            <a:spAutoFit/>
          </a:bodyPr>
          <a:lstStyle/>
          <a:p>
            <a:pPr marL="457200" indent="-457200">
              <a:defRPr/>
            </a:pPr>
            <a:r>
              <a:rPr lang="zh-CN" altLang="en-US" sz="4000" b="1" dirty="0">
                <a:solidFill>
                  <a:schemeClr val="accent1">
                    <a:lumMod val="75000"/>
                  </a:schemeClr>
                </a:solidFill>
                <a:latin typeface="黑体" panose="02010609060101010101" pitchFamily="2" charset="-122"/>
                <a:ea typeface="黑体" panose="02010609060101010101" pitchFamily="2" charset="-122"/>
              </a:rPr>
              <a:t>无所不在</a:t>
            </a:r>
            <a:endParaRPr lang="zh-CN" altLang="en-US" sz="4000" b="1" dirty="0">
              <a:solidFill>
                <a:schemeClr val="accent1">
                  <a:lumMod val="75000"/>
                </a:schemeClr>
              </a:solidFill>
              <a:latin typeface="黑体" panose="02010609060101010101" pitchFamily="2" charset="-122"/>
              <a:ea typeface="黑体" panose="02010609060101010101" pitchFamily="2" charset="-122"/>
            </a:endParaRPr>
          </a:p>
        </p:txBody>
      </p:sp>
      <p:sp>
        <p:nvSpPr>
          <p:cNvPr id="7" name="Text Box 4"/>
          <p:cNvSpPr txBox="1">
            <a:spLocks noChangeArrowheads="1"/>
          </p:cNvSpPr>
          <p:nvPr/>
        </p:nvSpPr>
        <p:spPr bwMode="auto">
          <a:xfrm>
            <a:off x="1714500" y="4786313"/>
            <a:ext cx="3840163" cy="708025"/>
          </a:xfrm>
          <a:prstGeom prst="rect">
            <a:avLst/>
          </a:prstGeom>
          <a:noFill/>
          <a:ln w="9525" algn="ctr">
            <a:noFill/>
            <a:miter lim="800000"/>
          </a:ln>
        </p:spPr>
        <p:txBody>
          <a:bodyPr wrap="none">
            <a:spAutoFit/>
          </a:bodyPr>
          <a:lstStyle/>
          <a:p>
            <a:pPr marL="457200" indent="-457200">
              <a:defRPr/>
            </a:pPr>
            <a:r>
              <a:rPr lang="zh-CN" altLang="en-US" sz="4000" b="1" dirty="0">
                <a:solidFill>
                  <a:schemeClr val="accent1">
                    <a:lumMod val="75000"/>
                  </a:schemeClr>
                </a:solidFill>
                <a:latin typeface="楷体_GB2312" panose="02010609030101010101" pitchFamily="49" charset="-122"/>
                <a:ea typeface="楷体_GB2312" panose="02010609030101010101" pitchFamily="49" charset="-122"/>
              </a:rPr>
              <a:t>信息</a:t>
            </a:r>
            <a:r>
              <a:rPr lang="en-US" altLang="zh-CN" sz="4000" b="1" dirty="0">
                <a:solidFill>
                  <a:schemeClr val="accent1">
                    <a:lumMod val="75000"/>
                  </a:schemeClr>
                </a:solidFill>
                <a:latin typeface="楷体_GB2312" panose="02010609030101010101" pitchFamily="49" charset="-122"/>
                <a:ea typeface="楷体_GB2312" panose="02010609030101010101" pitchFamily="49" charset="-122"/>
              </a:rPr>
              <a:t>+</a:t>
            </a:r>
            <a:r>
              <a:rPr lang="zh-CN" altLang="en-US" sz="4000" b="1" dirty="0">
                <a:solidFill>
                  <a:schemeClr val="accent1">
                    <a:lumMod val="75000"/>
                  </a:schemeClr>
                </a:solidFill>
                <a:latin typeface="楷体_GB2312" panose="02010609030101010101" pitchFamily="49" charset="-122"/>
                <a:ea typeface="楷体_GB2312" panose="02010609030101010101" pitchFamily="49" charset="-122"/>
              </a:rPr>
              <a:t>经营</a:t>
            </a:r>
            <a:r>
              <a:rPr lang="en-US" altLang="zh-CN" sz="4000" b="1" dirty="0">
                <a:solidFill>
                  <a:schemeClr val="accent1">
                    <a:lumMod val="75000"/>
                  </a:schemeClr>
                </a:solidFill>
                <a:latin typeface="楷体_GB2312" panose="02010609030101010101" pitchFamily="49" charset="-122"/>
                <a:ea typeface="楷体_GB2312" panose="02010609030101010101" pitchFamily="49" charset="-122"/>
              </a:rPr>
              <a:t>=</a:t>
            </a:r>
            <a:r>
              <a:rPr lang="zh-CN" altLang="en-US" sz="4000" b="1" dirty="0">
                <a:solidFill>
                  <a:schemeClr val="accent1">
                    <a:lumMod val="75000"/>
                  </a:schemeClr>
                </a:solidFill>
                <a:latin typeface="楷体_GB2312" panose="02010609030101010101" pitchFamily="49" charset="-122"/>
                <a:ea typeface="楷体_GB2312" panose="02010609030101010101" pitchFamily="49" charset="-122"/>
              </a:rPr>
              <a:t>财富</a:t>
            </a:r>
            <a:endParaRPr lang="zh-CN" altLang="en-US" sz="4000" b="1" dirty="0">
              <a:solidFill>
                <a:schemeClr val="accent1">
                  <a:lumMod val="75000"/>
                </a:schemeClr>
              </a:solidFill>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linds(horizontal)">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874714" y="1093003"/>
            <a:ext cx="7554938" cy="3785652"/>
          </a:xfrm>
          <a:prstGeom prst="rect">
            <a:avLst/>
          </a:prstGeom>
          <a:noFill/>
          <a:ln w="12700" cap="sq">
            <a:noFill/>
            <a:miter lim="800000"/>
            <a:headEnd type="none" w="sm" len="sm"/>
            <a:tailEnd type="none" w="sm" len="sm"/>
          </a:ln>
        </p:spPr>
        <p:txBody>
          <a:bodyPr wrap="square">
            <a:spAutoFit/>
          </a:bodyPr>
          <a:lstStyle/>
          <a:p>
            <a:pPr>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二、知识（</a:t>
            </a:r>
            <a:r>
              <a:rPr lang="en-US" altLang="zh-CN" sz="3200" b="1" dirty="0">
                <a:solidFill>
                  <a:schemeClr val="accent1">
                    <a:lumMod val="75000"/>
                  </a:schemeClr>
                </a:solidFill>
                <a:latin typeface="黑体" panose="02010609060101010101" pitchFamily="2" charset="-122"/>
                <a:ea typeface="黑体" panose="02010609060101010101" pitchFamily="2" charset="-122"/>
              </a:rPr>
              <a:t>Knowledge</a:t>
            </a:r>
            <a:r>
              <a:rPr lang="zh-CN" altLang="en-US" sz="3200" b="1" dirty="0">
                <a:solidFill>
                  <a:schemeClr val="accent1">
                    <a:lumMod val="75000"/>
                  </a:schemeClr>
                </a:solidFill>
                <a:latin typeface="黑体" panose="02010609060101010101" pitchFamily="2" charset="-122"/>
                <a:ea typeface="黑体" panose="02010609060101010101" pitchFamily="2" charset="-122"/>
              </a:rPr>
              <a:t>）</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a:lnSpc>
                <a:spcPct val="150000"/>
              </a:lnSpc>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    定义：知识是人类在认识和改造客观世界实践中获得的</a:t>
            </a:r>
            <a:r>
              <a:rPr lang="zh-CN" altLang="en-US" sz="3200" b="1" dirty="0">
                <a:solidFill>
                  <a:srgbClr val="102AEC"/>
                </a:solidFill>
                <a:latin typeface="黑体" panose="02010609060101010101" pitchFamily="2" charset="-122"/>
                <a:ea typeface="黑体" panose="02010609060101010101" pitchFamily="2" charset="-122"/>
              </a:rPr>
              <a:t>对事物本质的认识</a:t>
            </a:r>
            <a:r>
              <a:rPr lang="zh-CN" altLang="en-US" sz="3200" b="1" dirty="0">
                <a:solidFill>
                  <a:schemeClr val="accent1">
                    <a:lumMod val="75000"/>
                  </a:schemeClr>
                </a:solidFill>
                <a:latin typeface="黑体" panose="02010609060101010101" pitchFamily="2" charset="-122"/>
                <a:ea typeface="黑体" panose="02010609060101010101" pitchFamily="2" charset="-122"/>
              </a:rPr>
              <a:t>和经验的综合，是人们通过实践对客观事物及其运动过程和规律的认识。</a:t>
            </a:r>
            <a:r>
              <a:rPr lang="zh-CN" altLang="en-US" sz="3200" b="1" dirty="0">
                <a:solidFill>
                  <a:schemeClr val="bg2">
                    <a:lumMod val="75000"/>
                  </a:schemeClr>
                </a:solidFill>
                <a:latin typeface="黑体" panose="02010609060101010101" pitchFamily="2" charset="-122"/>
                <a:ea typeface="黑体" panose="02010609060101010101" pitchFamily="2" charset="-122"/>
              </a:rPr>
              <a:t> </a:t>
            </a:r>
            <a:endParaRPr lang="zh-CN" altLang="en-US" sz="3200" b="1" dirty="0">
              <a:solidFill>
                <a:schemeClr val="bg2">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1111250" y="1390650"/>
            <a:ext cx="7215188" cy="604781"/>
          </a:xfrm>
          <a:prstGeom prst="rect">
            <a:avLst/>
          </a:prstGeom>
          <a:noFill/>
          <a:ln w="12700" cap="sq">
            <a:noFill/>
            <a:miter lim="800000"/>
            <a:headEnd type="none" w="sm" len="sm"/>
            <a:tailEnd type="none" w="sm" len="sm"/>
          </a:ln>
        </p:spPr>
        <p:txBody>
          <a:bodyPr>
            <a:spAutoFit/>
          </a:bodyPr>
          <a:lstStyle/>
          <a:p>
            <a:pPr algn="ctr">
              <a:lnSpc>
                <a:spcPct val="120000"/>
              </a:lnSpc>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知识来源于信息，是信息的一部分</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3" name="Text Box 6"/>
          <p:cNvSpPr txBox="1">
            <a:spLocks noChangeArrowheads="1"/>
          </p:cNvSpPr>
          <p:nvPr/>
        </p:nvSpPr>
        <p:spPr bwMode="auto">
          <a:xfrm>
            <a:off x="506413" y="2441575"/>
            <a:ext cx="8429625" cy="604781"/>
          </a:xfrm>
          <a:prstGeom prst="rect">
            <a:avLst/>
          </a:prstGeom>
          <a:noFill/>
          <a:ln w="12700" cap="sq">
            <a:noFill/>
            <a:miter lim="800000"/>
            <a:headEnd type="none" w="sm" len="sm"/>
            <a:tailEnd type="none" w="sm" len="sm"/>
          </a:ln>
        </p:spPr>
        <p:txBody>
          <a:bodyPr>
            <a:spAutoFit/>
          </a:bodyPr>
          <a:lstStyle/>
          <a:p>
            <a:pPr algn="ctr">
              <a:lnSpc>
                <a:spcPct val="120000"/>
              </a:lnSpc>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理解、认识，重新组织和系列化的信息</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276600" y="836613"/>
            <a:ext cx="2447925" cy="720725"/>
          </a:xfrm>
          <a:prstGeom prst="rect">
            <a:avLst/>
          </a:prstGeom>
          <a:noFill/>
          <a:ln w="9525">
            <a:noFill/>
            <a:miter lim="800000"/>
          </a:ln>
        </p:spPr>
        <p:txBody>
          <a:bodyPr anchor="b"/>
          <a:lstStyle/>
          <a:p>
            <a:pPr>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种  类</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3" name="Rectangle 7"/>
          <p:cNvSpPr>
            <a:spLocks noChangeArrowheads="1"/>
          </p:cNvSpPr>
          <p:nvPr/>
        </p:nvSpPr>
        <p:spPr bwMode="auto">
          <a:xfrm>
            <a:off x="971550" y="1928802"/>
            <a:ext cx="7561263" cy="2800767"/>
          </a:xfrm>
          <a:prstGeom prst="rect">
            <a:avLst/>
          </a:prstGeom>
          <a:noFill/>
          <a:ln w="9525">
            <a:noFill/>
            <a:miter lim="800000"/>
          </a:ln>
        </p:spPr>
        <p:txBody>
          <a:bodyPr>
            <a:spAutoFit/>
          </a:bodyPr>
          <a:lstStyle/>
          <a:p>
            <a:pPr>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生活常识、科学</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知识</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经验知识、理论</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知识</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基础知识、技术知识、应用</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知识</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哲学知识、自然科学知识、</a:t>
            </a:r>
            <a:r>
              <a:rPr lang="zh-CN" altLang="en-US" sz="3200" b="1" dirty="0" smtClean="0">
                <a:solidFill>
                  <a:schemeClr val="accent1">
                    <a:lumMod val="75000"/>
                  </a:schemeClr>
                </a:solidFill>
                <a:latin typeface="黑体" panose="02010609060101010101" pitchFamily="2" charset="-122"/>
                <a:ea typeface="黑体" panose="02010609060101010101" pitchFamily="2" charset="-122"/>
              </a:rPr>
              <a:t>社会科学知识</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576263" y="1112838"/>
            <a:ext cx="8208962" cy="3046988"/>
          </a:xfrm>
          <a:prstGeom prst="rect">
            <a:avLst/>
          </a:prstGeom>
          <a:noFill/>
          <a:ln w="9525" algn="ctr">
            <a:noFill/>
            <a:miter lim="800000"/>
          </a:ln>
        </p:spPr>
        <p:txBody>
          <a:bodyPr>
            <a:spAutoFit/>
          </a:bodyPr>
          <a:lstStyle/>
          <a:p>
            <a:pPr>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三、情报（</a:t>
            </a:r>
            <a:r>
              <a:rPr lang="en-US" altLang="zh-CN" sz="3200" b="1" dirty="0">
                <a:solidFill>
                  <a:schemeClr val="accent1">
                    <a:lumMod val="75000"/>
                  </a:schemeClr>
                </a:solidFill>
                <a:latin typeface="黑体" panose="02010609060101010101" pitchFamily="2" charset="-122"/>
                <a:ea typeface="黑体" panose="02010609060101010101" pitchFamily="2" charset="-122"/>
              </a:rPr>
              <a:t>information</a:t>
            </a:r>
            <a:r>
              <a:rPr lang="zh-CN" altLang="en-US" sz="3200" b="1" dirty="0">
                <a:solidFill>
                  <a:schemeClr val="accent1">
                    <a:lumMod val="75000"/>
                  </a:schemeClr>
                </a:solidFill>
                <a:latin typeface="黑体" panose="02010609060101010101" pitchFamily="2" charset="-122"/>
                <a:ea typeface="黑体" panose="02010609060101010101" pitchFamily="2" charset="-122"/>
              </a:rPr>
              <a:t>）</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a:lnSpc>
                <a:spcPct val="150000"/>
              </a:lnSpc>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    定义：情报指人们以各种方式传递与交流的具有一定</a:t>
            </a:r>
            <a:r>
              <a:rPr lang="zh-CN" altLang="en-US" sz="3200" b="1" dirty="0">
                <a:solidFill>
                  <a:srgbClr val="102AEC"/>
                </a:solidFill>
                <a:latin typeface="黑体" panose="02010609060101010101" pitchFamily="2" charset="-122"/>
                <a:ea typeface="黑体" panose="02010609060101010101" pitchFamily="2" charset="-122"/>
              </a:rPr>
              <a:t>目的</a:t>
            </a:r>
            <a:r>
              <a:rPr lang="zh-CN" altLang="en-US" sz="3200" b="1" dirty="0">
                <a:solidFill>
                  <a:schemeClr val="accent1">
                    <a:lumMod val="75000"/>
                  </a:schemeClr>
                </a:solidFill>
                <a:latin typeface="黑体" panose="02010609060101010101" pitchFamily="2" charset="-122"/>
                <a:ea typeface="黑体" panose="02010609060101010101" pitchFamily="2" charset="-122"/>
              </a:rPr>
              <a:t>与</a:t>
            </a:r>
            <a:r>
              <a:rPr lang="zh-CN" altLang="en-US" sz="3200" b="1" dirty="0">
                <a:solidFill>
                  <a:srgbClr val="102AEC"/>
                </a:solidFill>
                <a:latin typeface="黑体" panose="02010609060101010101" pitchFamily="2" charset="-122"/>
                <a:ea typeface="黑体" panose="02010609060101010101" pitchFamily="2" charset="-122"/>
              </a:rPr>
              <a:t>时效</a:t>
            </a:r>
            <a:r>
              <a:rPr lang="zh-CN" altLang="en-US" sz="3200" b="1" dirty="0">
                <a:solidFill>
                  <a:schemeClr val="accent1">
                    <a:lumMod val="75000"/>
                  </a:schemeClr>
                </a:solidFill>
                <a:latin typeface="黑体" panose="02010609060101010101" pitchFamily="2" charset="-122"/>
                <a:ea typeface="黑体" panose="02010609060101010101" pitchFamily="2" charset="-122"/>
              </a:rPr>
              <a:t>的信息，是人们为一定目的搜集的有</a:t>
            </a:r>
            <a:r>
              <a:rPr lang="zh-CN" altLang="en-US" sz="3200" b="1" dirty="0">
                <a:solidFill>
                  <a:srgbClr val="102AEC"/>
                </a:solidFill>
                <a:latin typeface="黑体" panose="02010609060101010101" pitchFamily="2" charset="-122"/>
                <a:ea typeface="黑体" panose="02010609060101010101" pitchFamily="2" charset="-122"/>
              </a:rPr>
              <a:t>使用价值</a:t>
            </a:r>
            <a:r>
              <a:rPr lang="zh-CN" altLang="en-US" sz="3200" b="1" dirty="0">
                <a:solidFill>
                  <a:schemeClr val="accent1">
                    <a:lumMod val="75000"/>
                  </a:schemeClr>
                </a:solidFill>
                <a:latin typeface="黑体" panose="02010609060101010101" pitchFamily="2" charset="-122"/>
                <a:ea typeface="黑体" panose="02010609060101010101" pitchFamily="2" charset="-122"/>
              </a:rPr>
              <a:t>的知识或信息。</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203575" y="836613"/>
            <a:ext cx="2447925" cy="720725"/>
          </a:xfrm>
          <a:prstGeom prst="rect">
            <a:avLst/>
          </a:prstGeom>
          <a:noFill/>
          <a:ln w="9525">
            <a:noFill/>
            <a:miter lim="800000"/>
          </a:ln>
        </p:spPr>
        <p:txBody>
          <a:bodyPr anchor="b"/>
          <a:lstStyle/>
          <a:p>
            <a:pPr>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种  类</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4" name="Rectangle 3"/>
          <p:cNvSpPr txBox="1">
            <a:spLocks noChangeArrowheads="1"/>
          </p:cNvSpPr>
          <p:nvPr/>
        </p:nvSpPr>
        <p:spPr>
          <a:xfrm>
            <a:off x="2500298" y="1814512"/>
            <a:ext cx="3187697" cy="3614751"/>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科学技术情报</a:t>
            </a:r>
            <a:endParaRPr kumimoji="0" lang="en-US" altLang="zh-CN"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社会科学情报</a:t>
            </a:r>
            <a:endParaRPr kumimoji="0" lang="en-US" altLang="zh-CN"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政治情报</a:t>
            </a:r>
            <a:endParaRPr kumimoji="0" lang="en-US" altLang="zh-CN"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军事情报</a:t>
            </a:r>
            <a:endParaRPr kumimoji="0" lang="en-US" altLang="zh-CN"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经济情报</a:t>
            </a:r>
            <a:endParaRPr kumimoji="0" lang="en-US" altLang="zh-CN"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体育情报</a:t>
            </a:r>
            <a:endParaRPr kumimoji="0" lang="zh-CN" altLang="en-US" sz="3200" b="1" i="0" u="none" strike="noStrike" kern="0" cap="none" spc="0" normalizeH="0" baseline="0" noProof="0" dirty="0">
              <a:ln>
                <a:noFill/>
              </a:ln>
              <a:solidFill>
                <a:schemeClr val="accent1">
                  <a:lumMod val="75000"/>
                </a:schemeClr>
              </a:solidFill>
              <a:effectLst/>
              <a:uLnTx/>
              <a:uFillTx/>
              <a:latin typeface="+mn-lt"/>
              <a:ea typeface="黑体" panose="0201060906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left)">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left)">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left)">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wipe(left)">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wipe(left)">
                                      <p:cBhvr>
                                        <p:cTn id="3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681072" y="1125538"/>
            <a:ext cx="8748712" cy="584775"/>
          </a:xfrm>
          <a:prstGeom prst="rect">
            <a:avLst/>
          </a:prstGeom>
          <a:noFill/>
          <a:ln w="12700" cap="sq">
            <a:noFill/>
            <a:miter lim="800000"/>
            <a:headEnd type="none" w="sm" len="sm"/>
            <a:tailEnd type="none" w="sm" len="sm"/>
          </a:ln>
        </p:spPr>
        <p:txBody>
          <a:bodyPr wrap="square">
            <a:spAutoFit/>
          </a:bodyPr>
          <a:lstStyle/>
          <a:p>
            <a:pPr>
              <a:spcBef>
                <a:spcPct val="50000"/>
              </a:spcBef>
            </a:pPr>
            <a:r>
              <a:rPr lang="zh-CN" altLang="en-US" sz="3200" b="1" dirty="0">
                <a:solidFill>
                  <a:srgbClr val="004986"/>
                </a:solidFill>
                <a:latin typeface="黑体" panose="02010609060101010101" pitchFamily="2" charset="-122"/>
                <a:ea typeface="黑体" panose="02010609060101010101" pitchFamily="2" charset="-122"/>
              </a:rPr>
              <a:t>信息、知识、情报在外延上的包含关系</a:t>
            </a:r>
            <a:r>
              <a:rPr lang="zh-CN" altLang="en-US" sz="3200" b="1" dirty="0" smtClean="0">
                <a:solidFill>
                  <a:srgbClr val="004986"/>
                </a:solidFill>
                <a:latin typeface="楷体_GB2312" panose="02010609030101010101" pitchFamily="49" charset="-122"/>
                <a:ea typeface="楷体_GB2312" panose="02010609030101010101" pitchFamily="49" charset="-122"/>
              </a:rPr>
              <a:t>？</a:t>
            </a:r>
            <a:endParaRPr lang="en-US" altLang="zh-CN" sz="3600" dirty="0">
              <a:solidFill>
                <a:srgbClr val="9E0623"/>
              </a:solidFill>
              <a:ea typeface="宋体" panose="02010600030101010101" pitchFamily="2" charset="-122"/>
            </a:endParaRPr>
          </a:p>
        </p:txBody>
      </p:sp>
      <p:sp>
        <p:nvSpPr>
          <p:cNvPr id="3" name="Oval 4"/>
          <p:cNvSpPr>
            <a:spLocks noChangeArrowheads="1"/>
          </p:cNvSpPr>
          <p:nvPr/>
        </p:nvSpPr>
        <p:spPr bwMode="auto">
          <a:xfrm>
            <a:off x="1116013" y="2143116"/>
            <a:ext cx="5976937" cy="4219575"/>
          </a:xfrm>
          <a:prstGeom prst="ellipse">
            <a:avLst/>
          </a:prstGeom>
          <a:noFill/>
          <a:ln w="12700" cap="sq">
            <a:solidFill>
              <a:srgbClr val="0000FF"/>
            </a:solidFill>
            <a:round/>
            <a:headEnd type="none" w="sm" len="sm"/>
            <a:tailEnd type="none" w="sm" len="sm"/>
          </a:ln>
        </p:spPr>
        <p:txBody>
          <a:bodyPr wrap="none" anchor="ctr"/>
          <a:lstStyle/>
          <a:p>
            <a:pPr algn="ctr"/>
            <a:endParaRPr lang="zh-CN" altLang="zh-CN" sz="2400">
              <a:solidFill>
                <a:srgbClr val="9E2706"/>
              </a:solidFill>
              <a:ea typeface="宋体" panose="02010600030101010101" pitchFamily="2" charset="-122"/>
            </a:endParaRPr>
          </a:p>
        </p:txBody>
      </p:sp>
      <p:sp>
        <p:nvSpPr>
          <p:cNvPr id="4" name="Oval 5"/>
          <p:cNvSpPr>
            <a:spLocks noChangeArrowheads="1"/>
          </p:cNvSpPr>
          <p:nvPr/>
        </p:nvSpPr>
        <p:spPr bwMode="auto">
          <a:xfrm>
            <a:off x="1403350" y="2786058"/>
            <a:ext cx="3600450" cy="2743200"/>
          </a:xfrm>
          <a:prstGeom prst="ellipse">
            <a:avLst/>
          </a:prstGeom>
          <a:noFill/>
          <a:ln w="12700" cap="sq">
            <a:solidFill>
              <a:srgbClr val="0000FF"/>
            </a:solidFill>
            <a:round/>
          </a:ln>
        </p:spPr>
        <p:txBody>
          <a:bodyPr wrap="none" anchor="ctr"/>
          <a:lstStyle/>
          <a:p>
            <a:pPr algn="ctr"/>
            <a:endParaRPr lang="zh-CN" altLang="zh-CN" sz="2400">
              <a:solidFill>
                <a:srgbClr val="9E2706"/>
              </a:solidFill>
              <a:ea typeface="宋体" panose="02010600030101010101" pitchFamily="2" charset="-122"/>
            </a:endParaRPr>
          </a:p>
        </p:txBody>
      </p:sp>
      <p:sp>
        <p:nvSpPr>
          <p:cNvPr id="5" name="Oval 6"/>
          <p:cNvSpPr>
            <a:spLocks noChangeArrowheads="1"/>
          </p:cNvSpPr>
          <p:nvPr/>
        </p:nvSpPr>
        <p:spPr bwMode="auto">
          <a:xfrm>
            <a:off x="1619250" y="3214686"/>
            <a:ext cx="2305050" cy="1981200"/>
          </a:xfrm>
          <a:prstGeom prst="ellipse">
            <a:avLst/>
          </a:prstGeom>
          <a:noFill/>
          <a:ln w="12700" cap="sq">
            <a:solidFill>
              <a:srgbClr val="0000FF"/>
            </a:solidFill>
            <a:round/>
          </a:ln>
        </p:spPr>
        <p:txBody>
          <a:bodyPr wrap="none" anchor="ctr"/>
          <a:lstStyle/>
          <a:p>
            <a:endParaRPr lang="zh-CN" altLang="en-US" sz="2400">
              <a:ea typeface="宋体" panose="02010600030101010101" pitchFamily="2" charset="-122"/>
            </a:endParaRPr>
          </a:p>
        </p:txBody>
      </p:sp>
      <p:sp>
        <p:nvSpPr>
          <p:cNvPr id="6" name="Text Box 7"/>
          <p:cNvSpPr txBox="1">
            <a:spLocks noChangeArrowheads="1"/>
          </p:cNvSpPr>
          <p:nvPr/>
        </p:nvSpPr>
        <p:spPr bwMode="auto">
          <a:xfrm>
            <a:off x="5148263" y="3786190"/>
            <a:ext cx="1295400" cy="646113"/>
          </a:xfrm>
          <a:prstGeom prst="rect">
            <a:avLst/>
          </a:prstGeom>
          <a:noFill/>
          <a:ln w="12700" cap="sq">
            <a:noFill/>
            <a:miter lim="800000"/>
          </a:ln>
        </p:spPr>
        <p:txBody>
          <a:bodyPr>
            <a:spAutoFit/>
          </a:bodyPr>
          <a:lstStyle/>
          <a:p>
            <a:pPr algn="ctr">
              <a:spcBef>
                <a:spcPct val="50000"/>
              </a:spcBef>
            </a:pPr>
            <a:r>
              <a:rPr lang="zh-CN" altLang="en-US" sz="3600" b="1" dirty="0">
                <a:solidFill>
                  <a:schemeClr val="accent1">
                    <a:lumMod val="75000"/>
                  </a:schemeClr>
                </a:solidFill>
                <a:latin typeface="楷体_GB2312" panose="02010609030101010101" pitchFamily="49" charset="-122"/>
                <a:ea typeface="楷体_GB2312" panose="02010609030101010101" pitchFamily="49" charset="-122"/>
              </a:rPr>
              <a:t>信息</a:t>
            </a:r>
            <a:endParaRPr lang="zh-CN" altLang="en-US" sz="3600" b="1"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7" name="Text Box 8"/>
          <p:cNvSpPr txBox="1">
            <a:spLocks noChangeArrowheads="1"/>
          </p:cNvSpPr>
          <p:nvPr/>
        </p:nvSpPr>
        <p:spPr bwMode="auto">
          <a:xfrm>
            <a:off x="3786188" y="3786190"/>
            <a:ext cx="1295400" cy="646113"/>
          </a:xfrm>
          <a:prstGeom prst="rect">
            <a:avLst/>
          </a:prstGeom>
          <a:noFill/>
          <a:ln w="12700" cap="sq">
            <a:noFill/>
            <a:miter lim="800000"/>
          </a:ln>
        </p:spPr>
        <p:txBody>
          <a:bodyPr>
            <a:spAutoFit/>
          </a:bodyPr>
          <a:lstStyle/>
          <a:p>
            <a:pPr algn="ctr">
              <a:spcBef>
                <a:spcPct val="50000"/>
              </a:spcBef>
            </a:pPr>
            <a:r>
              <a:rPr lang="zh-CN" altLang="en-US" sz="3600" b="1" dirty="0">
                <a:solidFill>
                  <a:schemeClr val="accent1">
                    <a:lumMod val="75000"/>
                  </a:schemeClr>
                </a:solidFill>
                <a:latin typeface="楷体_GB2312" panose="02010609030101010101" pitchFamily="49" charset="-122"/>
                <a:ea typeface="楷体_GB2312" panose="02010609030101010101" pitchFamily="49" charset="-122"/>
              </a:rPr>
              <a:t>知识</a:t>
            </a:r>
            <a:endParaRPr lang="zh-CN" altLang="en-US" sz="3600" b="1"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8" name="Text Box 9"/>
          <p:cNvSpPr txBox="1">
            <a:spLocks noChangeArrowheads="1"/>
          </p:cNvSpPr>
          <p:nvPr/>
        </p:nvSpPr>
        <p:spPr bwMode="auto">
          <a:xfrm>
            <a:off x="2268538" y="3786190"/>
            <a:ext cx="1177925" cy="641350"/>
          </a:xfrm>
          <a:prstGeom prst="rect">
            <a:avLst/>
          </a:prstGeom>
          <a:noFill/>
          <a:ln w="12700" cap="sq">
            <a:noFill/>
            <a:miter lim="800000"/>
          </a:ln>
        </p:spPr>
        <p:txBody>
          <a:bodyPr>
            <a:spAutoFit/>
          </a:bodyPr>
          <a:lstStyle/>
          <a:p>
            <a:pPr algn="ctr">
              <a:spcBef>
                <a:spcPct val="50000"/>
              </a:spcBef>
            </a:pPr>
            <a:r>
              <a:rPr lang="zh-CN" altLang="en-US" sz="3600" b="1" dirty="0">
                <a:solidFill>
                  <a:schemeClr val="accent1">
                    <a:lumMod val="75000"/>
                  </a:schemeClr>
                </a:solidFill>
                <a:latin typeface="楷体_GB2312" panose="02010609030101010101" pitchFamily="49" charset="-122"/>
                <a:ea typeface="楷体_GB2312" panose="02010609030101010101" pitchFamily="49" charset="-122"/>
              </a:rPr>
              <a:t>情报</a:t>
            </a:r>
            <a:endParaRPr lang="zh-CN" altLang="en-US" sz="3600" b="1" dirty="0">
              <a:solidFill>
                <a:schemeClr val="accent1">
                  <a:lumMod val="75000"/>
                </a:schemeClr>
              </a:solidFill>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par>
                          <p:cTn id="21" fill="hold">
                            <p:stCondLst>
                              <p:cond delay="500"/>
                            </p:stCondLst>
                            <p:childTnLst>
                              <p:par>
                                <p:cTn id="22" presetID="3" presetClass="entr" presetSubtype="1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childTnLst>
                          </p:cTn>
                        </p:par>
                        <p:par>
                          <p:cTn id="25" fill="hold">
                            <p:stCondLst>
                              <p:cond delay="1000"/>
                            </p:stCondLst>
                            <p:childTnLst>
                              <p:par>
                                <p:cTn id="26" presetID="3" presetClass="entr" presetSubtype="1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linds(horizontal)">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utoUpdateAnimBg="0"/>
      <p:bldP spid="7" grpId="0" autoUpdateAnimBg="0"/>
      <p:bldP spid="8"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1"/>
          <p:cNvSpPr txBox="1">
            <a:spLocks noChangeArrowheads="1"/>
          </p:cNvSpPr>
          <p:nvPr/>
        </p:nvSpPr>
        <p:spPr bwMode="auto">
          <a:xfrm>
            <a:off x="395288" y="981075"/>
            <a:ext cx="8139112" cy="4616648"/>
          </a:xfrm>
          <a:prstGeom prst="rect">
            <a:avLst/>
          </a:prstGeom>
          <a:noFill/>
          <a:ln w="12700" cap="sq">
            <a:noFill/>
            <a:miter lim="800000"/>
          </a:ln>
        </p:spPr>
        <p:txBody>
          <a:bodyPr>
            <a:spAutoFit/>
          </a:bodyPr>
          <a:lstStyle/>
          <a:p>
            <a:pPr>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四、文献（</a:t>
            </a:r>
            <a:r>
              <a:rPr lang="en-US" altLang="zh-CN" sz="3200" b="1" dirty="0" err="1">
                <a:solidFill>
                  <a:schemeClr val="accent1">
                    <a:lumMod val="75000"/>
                  </a:schemeClr>
                </a:solidFill>
                <a:latin typeface="黑体" panose="02010609060101010101" pitchFamily="2" charset="-122"/>
                <a:ea typeface="黑体" panose="02010609060101010101" pitchFamily="2" charset="-122"/>
              </a:rPr>
              <a:t>document;literature</a:t>
            </a:r>
            <a:r>
              <a:rPr lang="en-US" altLang="zh-CN" sz="3200" b="1" dirty="0">
                <a:solidFill>
                  <a:schemeClr val="accent1">
                    <a:lumMod val="75000"/>
                  </a:schemeClr>
                </a:solidFill>
                <a:latin typeface="黑体" panose="02010609060101010101" pitchFamily="2" charset="-122"/>
                <a:ea typeface="黑体" panose="02010609060101010101" pitchFamily="2" charset="-122"/>
              </a:rPr>
              <a:t>) </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a:p>
            <a:pPr>
              <a:lnSpc>
                <a:spcPct val="150000"/>
              </a:lnSpc>
              <a:spcBef>
                <a:spcPct val="50000"/>
              </a:spcBef>
              <a:defRPr/>
            </a:pPr>
            <a:r>
              <a:rPr lang="en-US" altLang="zh-CN" sz="3200" b="1" dirty="0">
                <a:solidFill>
                  <a:schemeClr val="accent1">
                    <a:lumMod val="75000"/>
                  </a:schemeClr>
                </a:solidFill>
                <a:latin typeface="黑体" panose="0201060906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文献是指以文字、图像、公式、声频、视频、代码等手段将</a:t>
            </a:r>
            <a:r>
              <a:rPr lang="zh-CN" altLang="en-US" sz="3200" b="1" dirty="0">
                <a:solidFill>
                  <a:srgbClr val="102AEC"/>
                </a:solidFill>
                <a:latin typeface="黑体" panose="02010609060101010101" pitchFamily="2" charset="-122"/>
                <a:ea typeface="黑体" panose="02010609060101010101" pitchFamily="2" charset="-122"/>
              </a:rPr>
              <a:t>信息、知识记录</a:t>
            </a:r>
            <a:r>
              <a:rPr lang="zh-CN" altLang="en-US" sz="3200" b="1" dirty="0">
                <a:solidFill>
                  <a:schemeClr val="accent1">
                    <a:lumMod val="75000"/>
                  </a:schemeClr>
                </a:solidFill>
                <a:latin typeface="黑体" panose="02010609060101010101" pitchFamily="2" charset="-122"/>
                <a:ea typeface="黑体" panose="02010609060101010101" pitchFamily="2" charset="-122"/>
              </a:rPr>
              <a:t>或描述在一定的物质</a:t>
            </a:r>
            <a:r>
              <a:rPr lang="zh-CN" altLang="en-US" sz="3200" b="1" dirty="0">
                <a:solidFill>
                  <a:srgbClr val="102AEC"/>
                </a:solidFill>
                <a:latin typeface="黑体" panose="02010609060101010101" pitchFamily="2" charset="-122"/>
                <a:ea typeface="黑体" panose="02010609060101010101" pitchFamily="2" charset="-122"/>
              </a:rPr>
              <a:t>载体</a:t>
            </a:r>
            <a:r>
              <a:rPr lang="zh-CN" altLang="en-US" sz="3200" b="1" dirty="0">
                <a:solidFill>
                  <a:schemeClr val="accent1">
                    <a:lumMod val="75000"/>
                  </a:schemeClr>
                </a:solidFill>
                <a:latin typeface="黑体" panose="02010609060101010101" pitchFamily="2" charset="-122"/>
                <a:ea typeface="黑体" panose="02010609060101010101" pitchFamily="2" charset="-122"/>
              </a:rPr>
              <a:t>上，并能起到存贮和传播信息情报和知识作用的一切载体。</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latin typeface="黑体" panose="02010609060101010101" pitchFamily="2" charset="-122"/>
              </a:rPr>
              <a:t>    </a:t>
            </a:r>
            <a:endParaRPr lang="zh-CN" altLang="en-US" sz="3600" b="1" dirty="0">
              <a:latin typeface="黑体" panose="02010609060101010101" pitchFamily="2" charset="-122"/>
            </a:endParaRPr>
          </a:p>
        </p:txBody>
      </p:sp>
      <p:sp>
        <p:nvSpPr>
          <p:cNvPr id="3" name="Text Box 6"/>
          <p:cNvSpPr txBox="1">
            <a:spLocks noChangeArrowheads="1"/>
          </p:cNvSpPr>
          <p:nvPr/>
        </p:nvSpPr>
        <p:spPr bwMode="auto">
          <a:xfrm>
            <a:off x="1285903" y="5013325"/>
            <a:ext cx="7215187" cy="1326132"/>
          </a:xfrm>
          <a:prstGeom prst="rect">
            <a:avLst/>
          </a:prstGeom>
          <a:noFill/>
          <a:ln w="12700" cap="sq">
            <a:noFill/>
            <a:miter lim="800000"/>
            <a:headEnd type="none" w="sm" len="sm"/>
            <a:tailEnd type="none" w="sm" len="sm"/>
          </a:ln>
        </p:spPr>
        <p:txBody>
          <a:bodyPr>
            <a:spAutoFit/>
          </a:bodyPr>
          <a:lstStyle/>
          <a:p>
            <a:pPr>
              <a:lnSpc>
                <a:spcPct val="120000"/>
              </a:lnSpc>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记录有知识的一切载体。</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a:p>
            <a:pPr algn="ctr">
              <a:lnSpc>
                <a:spcPct val="120000"/>
              </a:lnSpc>
              <a:spcBef>
                <a:spcPct val="50000"/>
              </a:spcBef>
              <a:defRPr/>
            </a:pPr>
            <a:r>
              <a:rPr lang="en-US" altLang="zh-CN" sz="2400" b="1" dirty="0">
                <a:solidFill>
                  <a:schemeClr val="accent1">
                    <a:lumMod val="75000"/>
                  </a:schemeClr>
                </a:solidFill>
                <a:latin typeface="黑体" panose="02010609060101010101" pitchFamily="2" charset="-122"/>
                <a:ea typeface="黑体" panose="02010609060101010101" pitchFamily="2" charset="-122"/>
              </a:rPr>
              <a:t>                 ——《</a:t>
            </a:r>
            <a:r>
              <a:rPr lang="zh-CN" altLang="en-US" sz="2400" b="1" dirty="0">
                <a:solidFill>
                  <a:schemeClr val="accent1">
                    <a:lumMod val="75000"/>
                  </a:schemeClr>
                </a:solidFill>
                <a:latin typeface="黑体" panose="02010609060101010101" pitchFamily="2" charset="-122"/>
                <a:ea typeface="黑体" panose="02010609060101010101" pitchFamily="2" charset="-122"/>
              </a:rPr>
              <a:t>文献著录总则</a:t>
            </a:r>
            <a:r>
              <a:rPr lang="en-US" altLang="zh-CN" sz="2400" b="1" dirty="0">
                <a:solidFill>
                  <a:schemeClr val="accent1">
                    <a:lumMod val="75000"/>
                  </a:schemeClr>
                </a:solidFill>
                <a:latin typeface="黑体" panose="02010609060101010101" pitchFamily="2" charset="-122"/>
                <a:ea typeface="黑体" panose="02010609060101010101" pitchFamily="2" charset="-122"/>
              </a:rPr>
              <a:t>》</a:t>
            </a:r>
            <a:endParaRPr lang="zh-CN" altLang="en-US" sz="24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副标题 5"/>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5" name="标题 4"/>
          <p:cNvSpPr>
            <a:spLocks noGrp="1"/>
          </p:cNvSpPr>
          <p:nvPr>
            <p:ph type="ctrTitle"/>
          </p:nvPr>
        </p:nvSpPr>
        <p:spPr/>
        <p:txBody>
          <a:bodyPr/>
          <a:lstStyle/>
          <a:p>
            <a:pPr>
              <a:defRPr/>
            </a:pPr>
            <a:endParaRPr lang="zh-CN" altLang="en-US"/>
          </a:p>
        </p:txBody>
      </p:sp>
      <p:pic>
        <p:nvPicPr>
          <p:cNvPr id="49156" name="Picture 4"/>
          <p:cNvPicPr>
            <a:picLocks noChangeAspect="1" noChangeArrowheads="1"/>
          </p:cNvPicPr>
          <p:nvPr/>
        </p:nvPicPr>
        <p:blipFill>
          <a:blip r:embed="rId1"/>
          <a:srcRect/>
          <a:stretch>
            <a:fillRect/>
          </a:stretch>
        </p:blipFill>
        <p:spPr bwMode="auto">
          <a:xfrm>
            <a:off x="-180975" y="0"/>
            <a:ext cx="9721850" cy="68580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2"/>
          <p:cNvSpPr txBox="1">
            <a:spLocks noChangeArrowheads="1"/>
          </p:cNvSpPr>
          <p:nvPr/>
        </p:nvSpPr>
        <p:spPr bwMode="auto">
          <a:xfrm>
            <a:off x="971550" y="1574809"/>
            <a:ext cx="7561263" cy="3140075"/>
          </a:xfrm>
          <a:prstGeom prst="rect">
            <a:avLst/>
          </a:prstGeom>
          <a:noFill/>
          <a:ln w="12700" cap="sq">
            <a:noFill/>
            <a:miter lim="800000"/>
          </a:ln>
        </p:spPr>
        <p:txBody>
          <a:bodyPr>
            <a:spAutoFit/>
          </a:bodyPr>
          <a:lstStyle/>
          <a:p>
            <a:pPr>
              <a:spcBef>
                <a:spcPct val="50000"/>
              </a:spcBef>
            </a:pPr>
            <a:r>
              <a:rPr lang="en-US" altLang="zh-CN" sz="3600" dirty="0">
                <a:solidFill>
                  <a:srgbClr val="004986"/>
                </a:solidFill>
                <a:ea typeface="宋体" panose="02010600030101010101" pitchFamily="2" charset="-122"/>
              </a:rPr>
              <a:t>“</a:t>
            </a:r>
            <a:r>
              <a:rPr lang="zh-CN" altLang="en-US" sz="3600" dirty="0">
                <a:solidFill>
                  <a:srgbClr val="004986"/>
                </a:solidFill>
                <a:latin typeface="黑体" panose="02010609060101010101" pitchFamily="2" charset="-122"/>
                <a:ea typeface="黑体" panose="02010609060101010101" pitchFamily="2" charset="-122"/>
              </a:rPr>
              <a:t>知识有两类，一类是我们知道的某专业的知识，而另一类知识则是我们应该知道到什么地方去寻找它。</a:t>
            </a:r>
            <a:r>
              <a:rPr lang="en-US" altLang="zh-CN" sz="3600" dirty="0">
                <a:solidFill>
                  <a:srgbClr val="004986"/>
                </a:solidFill>
                <a:ea typeface="宋体" panose="02010600030101010101" pitchFamily="2" charset="-122"/>
              </a:rPr>
              <a:t>”</a:t>
            </a:r>
            <a:br>
              <a:rPr lang="en-US" altLang="zh-CN" sz="3600" dirty="0">
                <a:solidFill>
                  <a:srgbClr val="004986"/>
                </a:solidFill>
                <a:latin typeface="黑体" panose="02010609060101010101" pitchFamily="2" charset="-122"/>
                <a:ea typeface="黑体" panose="02010609060101010101" pitchFamily="2" charset="-122"/>
              </a:rPr>
            </a:br>
            <a:r>
              <a:rPr lang="en-US" altLang="zh-CN" sz="3600" dirty="0">
                <a:solidFill>
                  <a:srgbClr val="004986"/>
                </a:solidFill>
                <a:latin typeface="黑体" panose="02010609060101010101" pitchFamily="2" charset="-122"/>
                <a:ea typeface="黑体" panose="02010609060101010101" pitchFamily="2" charset="-122"/>
              </a:rPr>
              <a:t>      </a:t>
            </a:r>
            <a:endParaRPr lang="en-US" altLang="zh-CN" sz="3600" dirty="0">
              <a:solidFill>
                <a:srgbClr val="004986"/>
              </a:solidFill>
              <a:latin typeface="黑体" panose="02010609060101010101" pitchFamily="2" charset="-122"/>
              <a:ea typeface="黑体" panose="02010609060101010101" pitchFamily="2" charset="-122"/>
            </a:endParaRPr>
          </a:p>
          <a:p>
            <a:pPr>
              <a:spcBef>
                <a:spcPct val="50000"/>
              </a:spcBef>
            </a:pPr>
            <a:r>
              <a:rPr lang="en-US" altLang="zh-CN" sz="3600" dirty="0">
                <a:solidFill>
                  <a:srgbClr val="004986"/>
                </a:solidFill>
                <a:latin typeface="黑体" panose="02010609060101010101" pitchFamily="2" charset="-122"/>
                <a:ea typeface="黑体" panose="02010609060101010101" pitchFamily="2" charset="-122"/>
              </a:rPr>
              <a:t>        </a:t>
            </a:r>
            <a:r>
              <a:rPr lang="en-US" altLang="zh-CN" sz="2800" dirty="0">
                <a:solidFill>
                  <a:srgbClr val="004986"/>
                </a:solidFill>
                <a:ea typeface="宋体" panose="02010600030101010101" pitchFamily="2" charset="-122"/>
              </a:rPr>
              <a:t>——</a:t>
            </a:r>
            <a:r>
              <a:rPr lang="zh-CN" altLang="en-US" sz="2800" b="1" dirty="0">
                <a:solidFill>
                  <a:srgbClr val="004986"/>
                </a:solidFill>
                <a:latin typeface="宋体" panose="02010600030101010101" pitchFamily="2" charset="-122"/>
                <a:ea typeface="宋体" panose="02010600030101010101" pitchFamily="2" charset="-122"/>
              </a:rPr>
              <a:t>英国著名学者</a:t>
            </a:r>
            <a:r>
              <a:rPr lang="en-US" altLang="zh-CN" sz="2800" dirty="0">
                <a:solidFill>
                  <a:srgbClr val="004986"/>
                </a:solidFill>
                <a:latin typeface="黑体" panose="02010609060101010101" pitchFamily="2" charset="-122"/>
                <a:ea typeface="黑体" panose="02010609060101010101" pitchFamily="2" charset="-122"/>
              </a:rPr>
              <a:t>Samuel Johnson</a:t>
            </a:r>
            <a:endParaRPr lang="en-US" altLang="zh-CN" sz="2800" dirty="0">
              <a:solidFill>
                <a:srgbClr val="004986"/>
              </a:solidFill>
              <a:latin typeface="黑体" panose="02010609060101010101" pitchFamily="2" charset="-122"/>
              <a:ea typeface="黑体" panose="02010609060101010101" pitchFamily="2" charset="-122"/>
            </a:endParaRPr>
          </a:p>
        </p:txBody>
      </p:sp>
      <p:sp>
        <p:nvSpPr>
          <p:cNvPr id="5" name="椭圆 4"/>
          <p:cNvSpPr/>
          <p:nvPr/>
        </p:nvSpPr>
        <p:spPr>
          <a:xfrm>
            <a:off x="6572264" y="2714620"/>
            <a:ext cx="571504" cy="57150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 name="直接连接符 18"/>
          <p:cNvCxnSpPr/>
          <p:nvPr/>
        </p:nvCxnSpPr>
        <p:spPr>
          <a:xfrm rot="5400000">
            <a:off x="6643702" y="3571876"/>
            <a:ext cx="571504" cy="158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2071670" y="3857628"/>
            <a:ext cx="4857784" cy="158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rot="5400000" flipH="1" flipV="1">
            <a:off x="1535885" y="3321843"/>
            <a:ext cx="1071570" cy="158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3" name="椭圆 32"/>
          <p:cNvSpPr/>
          <p:nvPr/>
        </p:nvSpPr>
        <p:spPr>
          <a:xfrm>
            <a:off x="1000100" y="2143116"/>
            <a:ext cx="2500330" cy="64294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right)">
                                      <p:cBhvr>
                                        <p:cTn id="16" dur="500"/>
                                        <p:tgtEl>
                                          <p:spTgt spid="21"/>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down)">
                                      <p:cBhvr>
                                        <p:cTn id="20" dur="500"/>
                                        <p:tgtEl>
                                          <p:spTgt spid="23"/>
                                        </p:tgtEl>
                                      </p:cBhvr>
                                    </p:animEffect>
                                  </p:childTnLst>
                                </p:cTn>
                              </p:par>
                            </p:childTnLst>
                          </p:cTn>
                        </p:par>
                        <p:par>
                          <p:cTn id="21" fill="hold">
                            <p:stCondLst>
                              <p:cond delay="1500"/>
                            </p:stCondLst>
                            <p:childTnLst>
                              <p:par>
                                <p:cTn id="22" presetID="22" presetClass="entr" presetSubtype="4" fill="hold" grpId="0"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down)">
                                      <p:cBhvr>
                                        <p:cTn id="2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副标题 10"/>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10" name="标题 9"/>
          <p:cNvSpPr>
            <a:spLocks noGrp="1"/>
          </p:cNvSpPr>
          <p:nvPr>
            <p:ph type="ctrTitle"/>
          </p:nvPr>
        </p:nvSpPr>
        <p:spPr/>
        <p:txBody>
          <a:bodyPr/>
          <a:lstStyle/>
          <a:p>
            <a:pPr>
              <a:defRPr/>
            </a:pPr>
            <a:endParaRPr lang="zh-CN" altLang="en-US"/>
          </a:p>
        </p:txBody>
      </p:sp>
      <p:pic>
        <p:nvPicPr>
          <p:cNvPr id="50180" name="Picture 4" descr="1"/>
          <p:cNvPicPr>
            <a:picLocks noChangeAspect="1" noChangeArrowheads="1"/>
          </p:cNvPicPr>
          <p:nvPr/>
        </p:nvPicPr>
        <p:blipFill>
          <a:blip r:embed="rId1"/>
          <a:srcRect/>
          <a:stretch>
            <a:fillRect/>
          </a:stretch>
        </p:blipFill>
        <p:spPr bwMode="auto">
          <a:xfrm>
            <a:off x="468313" y="260350"/>
            <a:ext cx="2592387" cy="3240088"/>
          </a:xfrm>
          <a:prstGeom prst="rect">
            <a:avLst/>
          </a:prstGeom>
          <a:noFill/>
          <a:ln w="9525">
            <a:noFill/>
            <a:miter lim="800000"/>
            <a:headEnd/>
            <a:tailEnd/>
          </a:ln>
        </p:spPr>
      </p:pic>
      <p:pic>
        <p:nvPicPr>
          <p:cNvPr id="50181" name="Picture 5" descr="2"/>
          <p:cNvPicPr>
            <a:picLocks noChangeAspect="1" noChangeArrowheads="1"/>
          </p:cNvPicPr>
          <p:nvPr/>
        </p:nvPicPr>
        <p:blipFill>
          <a:blip r:embed="rId2"/>
          <a:srcRect/>
          <a:stretch>
            <a:fillRect/>
          </a:stretch>
        </p:blipFill>
        <p:spPr bwMode="auto">
          <a:xfrm>
            <a:off x="3059113" y="188913"/>
            <a:ext cx="2447925" cy="3240087"/>
          </a:xfrm>
          <a:prstGeom prst="rect">
            <a:avLst/>
          </a:prstGeom>
          <a:noFill/>
          <a:ln w="9525">
            <a:noFill/>
            <a:miter lim="800000"/>
            <a:headEnd/>
            <a:tailEnd/>
          </a:ln>
        </p:spPr>
      </p:pic>
      <p:pic>
        <p:nvPicPr>
          <p:cNvPr id="50182" name="Picture 6" descr="3"/>
          <p:cNvPicPr>
            <a:picLocks noChangeAspect="1" noChangeArrowheads="1"/>
          </p:cNvPicPr>
          <p:nvPr/>
        </p:nvPicPr>
        <p:blipFill>
          <a:blip r:embed="rId3"/>
          <a:srcRect/>
          <a:stretch>
            <a:fillRect/>
          </a:stretch>
        </p:blipFill>
        <p:spPr bwMode="auto">
          <a:xfrm>
            <a:off x="5508625" y="260350"/>
            <a:ext cx="2879725" cy="3022600"/>
          </a:xfrm>
          <a:prstGeom prst="rect">
            <a:avLst/>
          </a:prstGeom>
          <a:noFill/>
          <a:ln w="9525">
            <a:noFill/>
            <a:miter lim="800000"/>
            <a:headEnd/>
            <a:tailEnd/>
          </a:ln>
        </p:spPr>
      </p:pic>
      <p:pic>
        <p:nvPicPr>
          <p:cNvPr id="50183" name="Picture 7" descr="images2"/>
          <p:cNvPicPr>
            <a:picLocks noChangeAspect="1" noChangeArrowheads="1"/>
          </p:cNvPicPr>
          <p:nvPr/>
        </p:nvPicPr>
        <p:blipFill>
          <a:blip r:embed="rId4"/>
          <a:srcRect/>
          <a:stretch>
            <a:fillRect/>
          </a:stretch>
        </p:blipFill>
        <p:spPr bwMode="auto">
          <a:xfrm>
            <a:off x="3132138" y="3500438"/>
            <a:ext cx="2376487" cy="2520950"/>
          </a:xfrm>
          <a:prstGeom prst="rect">
            <a:avLst/>
          </a:prstGeom>
          <a:noFill/>
          <a:ln w="9525">
            <a:noFill/>
            <a:miter lim="800000"/>
            <a:headEnd/>
            <a:tailEnd/>
          </a:ln>
        </p:spPr>
      </p:pic>
      <p:pic>
        <p:nvPicPr>
          <p:cNvPr id="50184" name="Picture 8" descr="5"/>
          <p:cNvPicPr>
            <a:picLocks noChangeAspect="1" noChangeArrowheads="1"/>
          </p:cNvPicPr>
          <p:nvPr/>
        </p:nvPicPr>
        <p:blipFill>
          <a:blip r:embed="rId5"/>
          <a:srcRect/>
          <a:stretch>
            <a:fillRect/>
          </a:stretch>
        </p:blipFill>
        <p:spPr bwMode="auto">
          <a:xfrm>
            <a:off x="539750" y="3500438"/>
            <a:ext cx="2520950" cy="2808287"/>
          </a:xfrm>
          <a:prstGeom prst="rect">
            <a:avLst/>
          </a:prstGeom>
          <a:noFill/>
          <a:ln w="9525">
            <a:noFill/>
            <a:miter lim="800000"/>
            <a:headEnd/>
            <a:tailEnd/>
          </a:ln>
        </p:spPr>
      </p:pic>
      <p:pic>
        <p:nvPicPr>
          <p:cNvPr id="50185" name="Picture 9" descr="4"/>
          <p:cNvPicPr>
            <a:picLocks noChangeAspect="1" noChangeArrowheads="1"/>
          </p:cNvPicPr>
          <p:nvPr/>
        </p:nvPicPr>
        <p:blipFill>
          <a:blip r:embed="rId6"/>
          <a:srcRect/>
          <a:stretch>
            <a:fillRect/>
          </a:stretch>
        </p:blipFill>
        <p:spPr bwMode="auto">
          <a:xfrm>
            <a:off x="5508625" y="3500438"/>
            <a:ext cx="2879725" cy="2520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785786" y="1000108"/>
            <a:ext cx="7772400" cy="14700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三个基本要素：</a:t>
            </a:r>
            <a:b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br>
            <a:br>
              <a:rPr kumimoji="0" lang="en-US" altLang="zh-CN" sz="28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br>
            <a:r>
              <a:rPr kumimoji="0" lang="zh-CN" altLang="en-US" sz="3200" b="1" u="none" strike="noStrike" kern="0" cap="none" spc="0" normalizeH="0" baseline="0" noProof="0" dirty="0" smtClean="0">
                <a:ln>
                  <a:noFill/>
                </a:ln>
                <a:solidFill>
                  <a:srgbClr val="102AEC"/>
                </a:solidFill>
                <a:effectLst/>
                <a:uLnTx/>
                <a:uFillTx/>
                <a:latin typeface="黑体" panose="02010609060101010101" pitchFamily="2" charset="-122"/>
                <a:ea typeface="+mj-ea"/>
                <a:cs typeface="+mj-cs"/>
              </a:rPr>
              <a:t>实质内容</a:t>
            </a:r>
            <a: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mj-ea"/>
                <a:cs typeface="+mj-cs"/>
              </a:rPr>
              <a:t>—</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知识或信息；</a:t>
            </a:r>
            <a:br>
              <a:rPr kumimoji="0" lang="zh-CN" altLang="en-US" sz="36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br>
            <a:br>
              <a:rPr kumimoji="0" lang="en-US" altLang="zh-CN" sz="36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br>
            <a:r>
              <a:rPr kumimoji="0" lang="zh-CN" altLang="en-US" sz="3200" b="1" u="none" strike="noStrike" kern="0" cap="none" spc="0" normalizeH="0" baseline="0" noProof="0" dirty="0" smtClean="0">
                <a:ln>
                  <a:noFill/>
                </a:ln>
                <a:solidFill>
                  <a:srgbClr val="102AEC"/>
                </a:solidFill>
                <a:effectLst/>
                <a:uLnTx/>
                <a:uFillTx/>
                <a:latin typeface="黑体" panose="02010609060101010101" pitchFamily="2" charset="-122"/>
                <a:ea typeface="+mj-ea"/>
                <a:cs typeface="+mj-cs"/>
              </a:rPr>
              <a:t>标识符号</a:t>
            </a:r>
            <a: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mj-ea"/>
                <a:cs typeface="+mj-cs"/>
              </a:rPr>
              <a:t>—</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文字、符号、图像、声频、视频等；</a:t>
            </a:r>
            <a:br>
              <a:rPr kumimoji="0" lang="en-US" altLang="zh-CN"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br>
            <a:br>
              <a:rPr kumimoji="0" lang="en-US" altLang="zh-CN"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br>
            <a:r>
              <a:rPr kumimoji="0" lang="zh-CN" altLang="en-US" sz="3200" b="1" u="none" strike="noStrike" kern="0" cap="none" spc="0" normalizeH="0" baseline="0" noProof="0" dirty="0" smtClean="0">
                <a:ln>
                  <a:noFill/>
                </a:ln>
                <a:solidFill>
                  <a:srgbClr val="102AEC"/>
                </a:solidFill>
                <a:effectLst/>
                <a:uLnTx/>
                <a:uFillTx/>
                <a:latin typeface="黑体" panose="02010609060101010101" pitchFamily="2" charset="-122"/>
                <a:ea typeface="+mj-ea"/>
                <a:cs typeface="+mj-cs"/>
              </a:rPr>
              <a:t>载体</a:t>
            </a:r>
            <a:r>
              <a:rPr kumimoji="0" lang="en-US" altLang="zh-CN" sz="3200" b="1"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mj-ea"/>
                <a:cs typeface="+mj-cs"/>
              </a:rPr>
              <a:t>—</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记录知识信息符号的物质材料，如：龟甲兽骨、纸张胶片、胶卷磁带、磁盘光盘等。</a:t>
            </a:r>
            <a:endParaRPr kumimoji="0" lang="zh-CN" altLang="en-US" sz="3200" b="1" u="none" strike="noStrike" kern="0" cap="none" spc="0" normalizeH="0" baseline="0" noProof="0" dirty="0">
              <a:ln>
                <a:noFill/>
              </a:ln>
              <a:solidFill>
                <a:schemeClr val="accent1">
                  <a:lumMod val="75000"/>
                </a:schemeClr>
              </a:solidFill>
              <a:effectLst/>
              <a:uLnTx/>
              <a:uFillTx/>
              <a:latin typeface="黑体" panose="02010609060101010101" pitchFamily="2" charset="-122"/>
              <a:ea typeface="+mj-ea"/>
              <a:cs typeface="+mj-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p:cNvPicPr>
            <a:picLocks noChangeAspect="1" noChangeArrowheads="1"/>
          </p:cNvPicPr>
          <p:nvPr/>
        </p:nvPicPr>
        <p:blipFill>
          <a:blip r:embed="rId1"/>
          <a:srcRect/>
          <a:stretch>
            <a:fillRect/>
          </a:stretch>
        </p:blipFill>
        <p:spPr bwMode="auto">
          <a:xfrm>
            <a:off x="857224" y="1000108"/>
            <a:ext cx="3357586" cy="5429288"/>
          </a:xfrm>
          <a:prstGeom prst="rect">
            <a:avLst/>
          </a:prstGeom>
          <a:noFill/>
          <a:ln w="9525">
            <a:noFill/>
            <a:miter lim="800000"/>
            <a:headEnd/>
            <a:tailEnd/>
          </a:ln>
          <a:effectLst/>
        </p:spPr>
      </p:pic>
      <p:sp>
        <p:nvSpPr>
          <p:cNvPr id="5" name="TextBox 4"/>
          <p:cNvSpPr txBox="1"/>
          <p:nvPr/>
        </p:nvSpPr>
        <p:spPr>
          <a:xfrm>
            <a:off x="5072066" y="2214554"/>
            <a:ext cx="1569660" cy="1200329"/>
          </a:xfrm>
          <a:prstGeom prst="rect">
            <a:avLst/>
          </a:prstGeom>
          <a:noFill/>
        </p:spPr>
        <p:txBody>
          <a:bodyPr wrap="none" rtlCol="0">
            <a:spAutoFit/>
          </a:bodyPr>
          <a:lstStyle/>
          <a:p>
            <a:r>
              <a:rPr lang="zh-CN" altLang="en-US" sz="3600" dirty="0" smtClean="0">
                <a:solidFill>
                  <a:schemeClr val="accent1">
                    <a:lumMod val="75000"/>
                  </a:schemeClr>
                </a:solidFill>
                <a:latin typeface="黑体" panose="02010609060101010101" pitchFamily="2" charset="-122"/>
                <a:ea typeface="黑体" panose="02010609060101010101" pitchFamily="2" charset="-122"/>
              </a:rPr>
              <a:t>无字碑</a:t>
            </a:r>
            <a:endParaRPr lang="en-US" altLang="zh-CN" sz="3600" dirty="0" smtClean="0">
              <a:solidFill>
                <a:schemeClr val="accent1">
                  <a:lumMod val="75000"/>
                </a:schemeClr>
              </a:solidFill>
              <a:latin typeface="黑体" panose="02010609060101010101" pitchFamily="2" charset="-122"/>
              <a:ea typeface="黑体" panose="02010609060101010101" pitchFamily="2" charset="-122"/>
            </a:endParaRPr>
          </a:p>
          <a:p>
            <a:r>
              <a:rPr lang="zh-CN" altLang="en-US" sz="3600" dirty="0" smtClean="0">
                <a:solidFill>
                  <a:schemeClr val="accent1">
                    <a:lumMod val="75000"/>
                  </a:schemeClr>
                </a:solidFill>
                <a:latin typeface="黑体" panose="02010609060101010101" pitchFamily="2" charset="-122"/>
                <a:ea typeface="黑体" panose="02010609060101010101" pitchFamily="2" charset="-122"/>
              </a:rPr>
              <a:t>文献？</a:t>
            </a:r>
            <a:endParaRPr lang="zh-CN" altLang="en-US" sz="36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04838" y="1262063"/>
            <a:ext cx="7772400" cy="798512"/>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五、文献与信息、知识、情报的关系</a:t>
            </a:r>
            <a:endParaRPr kumimoji="0" lang="zh-CN" altLang="en-US" sz="3200" b="1" u="none" strike="noStrike" kern="0" cap="none" spc="0" normalizeH="0" baseline="0" noProof="0" dirty="0">
              <a:ln>
                <a:noFill/>
              </a:ln>
              <a:solidFill>
                <a:schemeClr val="accent1">
                  <a:lumMod val="75000"/>
                </a:schemeClr>
              </a:solidFill>
              <a:effectLst/>
              <a:uLnTx/>
              <a:uFillTx/>
              <a:latin typeface="黑体" panose="02010609060101010101" pitchFamily="2" charset="-122"/>
              <a:ea typeface="+mj-ea"/>
              <a:cs typeface="+mj-cs"/>
            </a:endParaRPr>
          </a:p>
        </p:txBody>
      </p:sp>
      <p:sp>
        <p:nvSpPr>
          <p:cNvPr id="3" name="Rectangle 3"/>
          <p:cNvSpPr txBox="1">
            <a:spLocks noChangeArrowheads="1"/>
          </p:cNvSpPr>
          <p:nvPr/>
        </p:nvSpPr>
        <p:spPr>
          <a:xfrm>
            <a:off x="942975" y="2717800"/>
            <a:ext cx="7078663" cy="1009650"/>
          </a:xfrm>
          <a:prstGeom prst="rect">
            <a:avLst/>
          </a:prstGeom>
        </p:spPr>
        <p:txBody>
          <a:bodyPr/>
          <a:lstStyle/>
          <a:p>
            <a:pPr marL="342900" marR="0" lvl="0" indent="-342900" algn="l" defTabSz="914400" rtl="0" eaLnBrk="1" fontAlgn="base" latinLnBrk="0" hangingPunct="1">
              <a:lnSpc>
                <a:spcPct val="8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信息、知识、情报是文献的</a:t>
            </a:r>
            <a:r>
              <a:rPr kumimoji="0" lang="zh-CN" altLang="en-US" sz="3200" b="1" i="0" u="none" strike="noStrike" kern="0" cap="none" spc="0" normalizeH="0" baseline="0" noProof="0" dirty="0" smtClean="0">
                <a:ln>
                  <a:noFill/>
                </a:ln>
                <a:solidFill>
                  <a:srgbClr val="102AEC"/>
                </a:solidFill>
                <a:effectLst/>
                <a:uLnTx/>
                <a:uFillTx/>
                <a:latin typeface="黑体" panose="02010609060101010101" pitchFamily="2" charset="-122"/>
                <a:ea typeface="黑体" panose="02010609060101010101" pitchFamily="2" charset="-122"/>
                <a:cs typeface="+mn-cs"/>
              </a:rPr>
              <a:t>内容</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8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tx1"/>
                </a:solidFill>
                <a:effectLst/>
                <a:uLnTx/>
                <a:uFillTx/>
                <a:latin typeface="黑体" panose="02010609060101010101" pitchFamily="2" charset="-122"/>
                <a:ea typeface="黑体" panose="02010609060101010101" pitchFamily="2" charset="-122"/>
                <a:cs typeface="+mn-cs"/>
              </a:rPr>
              <a:t>  </a:t>
            </a:r>
            <a:endParaRPr kumimoji="0" lang="zh-CN" altLang="en-US" sz="3600" b="1" i="0" u="none" strike="noStrike" kern="0" cap="none" spc="0" normalizeH="0" baseline="0" noProof="0" dirty="0">
              <a:ln>
                <a:noFill/>
              </a:ln>
              <a:solidFill>
                <a:schemeClr val="tx1"/>
              </a:solidFill>
              <a:effectLst/>
              <a:uLnTx/>
              <a:uFillTx/>
              <a:latin typeface="黑体" panose="02010609060101010101" pitchFamily="2" charset="-122"/>
              <a:ea typeface="黑体" panose="02010609060101010101" pitchFamily="2" charset="-122"/>
              <a:cs typeface="+mn-cs"/>
            </a:endParaRPr>
          </a:p>
        </p:txBody>
      </p:sp>
      <p:sp>
        <p:nvSpPr>
          <p:cNvPr id="4" name="Rectangle 4"/>
          <p:cNvSpPr>
            <a:spLocks noChangeArrowheads="1"/>
          </p:cNvSpPr>
          <p:nvPr/>
        </p:nvSpPr>
        <p:spPr bwMode="auto">
          <a:xfrm>
            <a:off x="571472" y="3148012"/>
            <a:ext cx="7643866" cy="2709879"/>
          </a:xfrm>
          <a:prstGeom prst="rect">
            <a:avLst/>
          </a:prstGeom>
          <a:noFill/>
          <a:ln w="9525">
            <a:noFill/>
            <a:miter lim="800000"/>
          </a:ln>
        </p:spPr>
        <p:txBody>
          <a:bodyPr/>
          <a:lstStyle/>
          <a:p>
            <a:pPr marL="457200" indent="-457200">
              <a:defRPr/>
            </a:pPr>
            <a:r>
              <a:rPr lang="en-US" altLang="zh-CN" sz="3600" dirty="0">
                <a:ea typeface="宋体" panose="02010600030101010101" pitchFamily="2" charset="-122"/>
              </a:rPr>
              <a:t>  </a:t>
            </a:r>
            <a:endParaRPr lang="en-US" altLang="zh-CN" sz="3600" dirty="0">
              <a:ea typeface="宋体" panose="02010600030101010101" pitchFamily="2" charset="-122"/>
            </a:endParaRPr>
          </a:p>
          <a:p>
            <a:pPr marL="457200" indent="-457200">
              <a:defRPr/>
            </a:pPr>
            <a:r>
              <a:rPr lang="en-US" altLang="zh-CN" sz="4000" dirty="0">
                <a:ea typeface="宋体" panose="0201060003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文献是信息、知识、情报的主要</a:t>
            </a:r>
            <a:r>
              <a:rPr lang="zh-CN" altLang="en-US" sz="3200" b="1" dirty="0">
                <a:solidFill>
                  <a:srgbClr val="102AEC"/>
                </a:solidFill>
                <a:latin typeface="黑体" panose="02010609060101010101" pitchFamily="2" charset="-122"/>
                <a:ea typeface="黑体" panose="02010609060101010101" pitchFamily="2" charset="-122"/>
              </a:rPr>
              <a:t>载体</a:t>
            </a:r>
            <a:r>
              <a:rPr lang="zh-CN" altLang="en-US" sz="3200" b="1" dirty="0">
                <a:solidFill>
                  <a:schemeClr val="accent1">
                    <a:lumMod val="75000"/>
                  </a:schemeClr>
                </a:solidFill>
                <a:latin typeface="黑体" panose="02010609060101010101" pitchFamily="2" charset="-122"/>
                <a:ea typeface="黑体" panose="02010609060101010101" pitchFamily="2" charset="-122"/>
              </a:rPr>
              <a:t>形式，是</a:t>
            </a:r>
            <a:r>
              <a:rPr lang="zh-CN" altLang="en-US" sz="3200" b="1" dirty="0">
                <a:solidFill>
                  <a:srgbClr val="102AEC"/>
                </a:solidFill>
                <a:latin typeface="黑体" panose="02010609060101010101" pitchFamily="2" charset="-122"/>
                <a:ea typeface="黑体" panose="02010609060101010101" pitchFamily="2" charset="-122"/>
              </a:rPr>
              <a:t>存储、传递、利用的重要方式</a:t>
            </a:r>
            <a:r>
              <a:rPr lang="zh-CN" altLang="en-US" sz="3200" b="1" dirty="0">
                <a:solidFill>
                  <a:schemeClr val="accent1">
                    <a:lumMod val="75000"/>
                  </a:schemeClr>
                </a:solidFill>
                <a:latin typeface="黑体" panose="02010609060101010101" pitchFamily="2" charset="-122"/>
                <a:ea typeface="黑体" panose="02010609060101010101" pitchFamily="2" charset="-122"/>
              </a:rPr>
              <a:t>。</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15925" y="1050925"/>
            <a:ext cx="9144000" cy="925513"/>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4000" b="1" u="none" strike="noStrike" kern="0" cap="none" spc="0" normalizeH="0" baseline="0" noProof="0" dirty="0" smtClean="0">
                <a:ln>
                  <a:noFill/>
                </a:ln>
                <a:solidFill>
                  <a:srgbClr val="004986"/>
                </a:solidFill>
                <a:effectLst/>
                <a:uLnTx/>
                <a:uFillTx/>
                <a:latin typeface="黑体" panose="02010609060101010101" pitchFamily="2" charset="-122"/>
                <a:ea typeface="黑体" panose="02010609060101010101" pitchFamily="2" charset="-122"/>
                <a:cs typeface="Arial" panose="020B0604020202020204" pitchFamily="34" charset="0"/>
              </a:rPr>
              <a:t>          </a:t>
            </a:r>
            <a:r>
              <a:rPr kumimoji="0" lang="zh-CN" altLang="en-US" sz="40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文献检索基础知识</a:t>
            </a:r>
            <a:endParaRPr kumimoji="0" lang="zh-CN" altLang="en-US" sz="4000" b="1" u="none" strike="noStrike" kern="0" cap="none" spc="0" normalizeH="0" baseline="0" noProof="0" dirty="0">
              <a:ln>
                <a:noFill/>
              </a:ln>
              <a:solidFill>
                <a:schemeClr val="accent1">
                  <a:lumMod val="75000"/>
                </a:schemeClr>
              </a:solidFill>
              <a:effectLst/>
              <a:uLnTx/>
              <a:uFillTx/>
              <a:latin typeface="隶书" panose="02010509060101010101" pitchFamily="49" charset="-122"/>
              <a:ea typeface="隶书" panose="02010509060101010101" pitchFamily="49" charset="-122"/>
              <a:cs typeface="Arial" panose="020B0604020202020204" pitchFamily="34" charset="0"/>
            </a:endParaRPr>
          </a:p>
        </p:txBody>
      </p:sp>
      <p:sp>
        <p:nvSpPr>
          <p:cNvPr id="4" name="Rectangle 3"/>
          <p:cNvSpPr txBox="1">
            <a:spLocks noChangeArrowheads="1"/>
          </p:cNvSpPr>
          <p:nvPr/>
        </p:nvSpPr>
        <p:spPr>
          <a:xfrm>
            <a:off x="1203325" y="1895475"/>
            <a:ext cx="7269163" cy="4413250"/>
          </a:xfrm>
          <a:prstGeom prst="rect">
            <a:avLst/>
          </a:prstGeom>
        </p:spPr>
        <p:txBody>
          <a:bodyPr/>
          <a:lstStyle/>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第一节  信息、知识、情报与文献</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第二节  文献的类型与特征</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第三节  图书馆文献利用</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第四节  文献检索系统</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第五节  </a:t>
            </a: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文献检索方法与技术</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第六节  文献检索策略</a:t>
            </a:r>
            <a:endParaRPr kumimoji="0" lang="zh-CN" altLang="en-US" sz="3600" b="1" i="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xEl>
                                              <p:pRg st="1" end="1"/>
                                            </p:txEl>
                                          </p:spTgt>
                                        </p:tgtEl>
                                        <p:attrNameLst>
                                          <p:attrName>style.color</p:attrName>
                                        </p:attrNameLst>
                                      </p:cBhvr>
                                      <p:to>
                                        <p:clrVal>
                                          <a:schemeClr val="accent1"/>
                                        </p:clrVal>
                                      </p:to>
                                    </p:set>
                                    <p:set>
                                      <p:cBhvr>
                                        <p:cTn id="7" dur="500" fill="hold"/>
                                        <p:tgtEl>
                                          <p:spTgt spid="4">
                                            <p:txEl>
                                              <p:pRg st="1" end="1"/>
                                            </p:txEl>
                                          </p:spTgt>
                                        </p:tgtEl>
                                        <p:attrNameLst>
                                          <p:attrName>fillcolor</p:attrName>
                                        </p:attrNameLst>
                                      </p:cBhvr>
                                      <p:to>
                                        <p:clrVal>
                                          <a:schemeClr val="accent1"/>
                                        </p:clrVal>
                                      </p:to>
                                    </p:set>
                                    <p:set>
                                      <p:cBhvr>
                                        <p:cTn id="8" dur="500" fill="hold"/>
                                        <p:tgtEl>
                                          <p:spTgt spid="4">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0" y="1012825"/>
            <a:ext cx="8243888" cy="641350"/>
          </a:xfrm>
          <a:prstGeom prst="rect">
            <a:avLst/>
          </a:prstGeom>
          <a:noFill/>
          <a:ln w="12700" cap="sq">
            <a:noFill/>
            <a:miter lim="800000"/>
          </a:ln>
        </p:spPr>
        <p:txBody>
          <a:bodyPr>
            <a:spAutoFit/>
          </a:bodyPr>
          <a:lstStyle/>
          <a:p>
            <a:pPr algn="ct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第二节 文献的类型与特征</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p:txBody>
      </p:sp>
      <p:sp>
        <p:nvSpPr>
          <p:cNvPr id="5" name="Text Box 3"/>
          <p:cNvSpPr txBox="1">
            <a:spLocks noChangeArrowheads="1"/>
          </p:cNvSpPr>
          <p:nvPr/>
        </p:nvSpPr>
        <p:spPr bwMode="auto">
          <a:xfrm>
            <a:off x="685800" y="2209800"/>
            <a:ext cx="8001000" cy="1477963"/>
          </a:xfrm>
          <a:prstGeom prst="rect">
            <a:avLst/>
          </a:prstGeom>
          <a:noFill/>
          <a:ln w="12700" cap="sq">
            <a:noFill/>
            <a:miter lim="800000"/>
          </a:ln>
        </p:spPr>
        <p:txBody>
          <a:bodyPr>
            <a:spAutoFit/>
          </a:bodyPr>
          <a:lstStyle/>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一、文献类型的划分</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二、医学文献的特点</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884238" y="1125538"/>
            <a:ext cx="6870700" cy="4760912"/>
          </a:xfrm>
          <a:prstGeom prst="rect">
            <a:avLst/>
          </a:prstGeom>
          <a:noFill/>
          <a:ln w="12700" cap="sq">
            <a:noFill/>
            <a:miter lim="800000"/>
          </a:ln>
        </p:spPr>
        <p:txBody>
          <a:bodyPr>
            <a:spAutoFit/>
          </a:bodyPr>
          <a:lstStyle/>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一、文献类型的划分</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（一）按载体类型划分 </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（二）按出版形式划分 </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（三）按内容的加工深度划分</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（四）按公开出版状况划分</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en-US" altLang="zh-CN" sz="3600" b="1" dirty="0">
                <a:solidFill>
                  <a:schemeClr val="bg2">
                    <a:lumMod val="75000"/>
                  </a:schemeClr>
                </a:solidFill>
                <a:latin typeface="楷体_GB2312" panose="02010609030101010101" pitchFamily="49" charset="-122"/>
                <a:ea typeface="楷体_GB2312" panose="02010609030101010101" pitchFamily="49" charset="-122"/>
              </a:rPr>
              <a:t>  </a:t>
            </a:r>
            <a:endParaRPr lang="zh-CN" altLang="en-US" sz="3600" b="1" dirty="0">
              <a:solidFill>
                <a:schemeClr val="bg2">
                  <a:lumMod val="75000"/>
                </a:schemeClr>
              </a:solidFill>
              <a:latin typeface="楷体_GB2312" panose="02010609030101010101" pitchFamily="49" charset="-122"/>
              <a:ea typeface="楷体_GB2312" panose="02010609030101010101" pitchFamily="49" charset="-122"/>
            </a:endParaRPr>
          </a:p>
        </p:txBody>
      </p:sp>
      <p:sp>
        <p:nvSpPr>
          <p:cNvPr id="3" name="TextBox 2"/>
          <p:cNvSpPr txBox="1">
            <a:spLocks noChangeArrowheads="1"/>
          </p:cNvSpPr>
          <p:nvPr/>
        </p:nvSpPr>
        <p:spPr bwMode="auto">
          <a:xfrm>
            <a:off x="7094538" y="3471863"/>
            <a:ext cx="584200" cy="1323975"/>
          </a:xfrm>
          <a:prstGeom prst="rect">
            <a:avLst/>
          </a:prstGeom>
          <a:noFill/>
          <a:ln w="9525">
            <a:noFill/>
            <a:miter lim="800000"/>
          </a:ln>
        </p:spPr>
        <p:txBody>
          <a:bodyPr wrap="none">
            <a:spAutoFit/>
          </a:bodyPr>
          <a:lstStyle/>
          <a:p>
            <a:r>
              <a:rPr lang="en-US" altLang="zh-CN" sz="8000" dirty="0">
                <a:solidFill>
                  <a:srgbClr val="FF0000"/>
                </a:solidFill>
                <a:ea typeface="宋体" panose="02010600030101010101" pitchFamily="2" charset="-122"/>
              </a:rPr>
              <a:t>*</a:t>
            </a:r>
            <a:endParaRPr lang="zh-CN" altLang="en-US" sz="8000" dirty="0">
              <a:solidFill>
                <a:srgbClr val="FF0000"/>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outHorizontal)">
                                      <p:cBhvr>
                                        <p:cTn id="7" dur="500"/>
                                        <p:tgtEl>
                                          <p:spTgt spid="2">
                                            <p:txEl>
                                              <p:pRg st="0" end="0"/>
                                            </p:txEl>
                                          </p:spTgt>
                                        </p:tgtEl>
                                      </p:cBhvr>
                                    </p:animEffect>
                                  </p:childTnLst>
                                </p:cTn>
                              </p:par>
                              <p:par>
                                <p:cTn id="8" presetID="16" presetClass="entr" presetSubtype="42" fill="hold" grpId="0" nodeType="withEffect">
                                  <p:stCondLst>
                                    <p:cond delay="0"/>
                                  </p:stCondLst>
                                  <p:iterate type="lt">
                                    <p:tmPct val="0"/>
                                  </p:iterate>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outHorizontal)">
                                      <p:cBhvr>
                                        <p:cTn id="10" dur="500"/>
                                        <p:tgtEl>
                                          <p:spTgt spid="2">
                                            <p:txEl>
                                              <p:pRg st="1" end="1"/>
                                            </p:txEl>
                                          </p:spTgt>
                                        </p:tgtEl>
                                      </p:cBhvr>
                                    </p:animEffect>
                                  </p:childTnLst>
                                </p:cTn>
                              </p:par>
                              <p:par>
                                <p:cTn id="11" presetID="16" presetClass="entr" presetSubtype="42"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outHorizontal)">
                                      <p:cBhvr>
                                        <p:cTn id="13" dur="500"/>
                                        <p:tgtEl>
                                          <p:spTgt spid="2">
                                            <p:txEl>
                                              <p:pRg st="2" end="2"/>
                                            </p:txEl>
                                          </p:spTgt>
                                        </p:tgtEl>
                                      </p:cBhvr>
                                    </p:animEffect>
                                  </p:childTnLst>
                                </p:cTn>
                              </p:par>
                              <p:par>
                                <p:cTn id="14" presetID="16" presetClass="entr" presetSubtype="42"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outHorizontal)">
                                      <p:cBhvr>
                                        <p:cTn id="16" dur="500"/>
                                        <p:tgtEl>
                                          <p:spTgt spid="2">
                                            <p:txEl>
                                              <p:pRg st="3" end="3"/>
                                            </p:txEl>
                                          </p:spTgt>
                                        </p:tgtEl>
                                      </p:cBhvr>
                                    </p:animEffect>
                                  </p:childTnLst>
                                </p:cTn>
                              </p:par>
                              <p:par>
                                <p:cTn id="17" presetID="16" presetClass="entr" presetSubtype="42"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outHorizontal)">
                                      <p:cBhvr>
                                        <p:cTn id="19" dur="500"/>
                                        <p:tgtEl>
                                          <p:spTgt spid="2">
                                            <p:txEl>
                                              <p:pRg st="4" end="4"/>
                                            </p:txEl>
                                          </p:spTgt>
                                        </p:tgtEl>
                                      </p:cBhvr>
                                    </p:animEffect>
                                  </p:childTnLst>
                                </p:cTn>
                              </p:par>
                              <p:par>
                                <p:cTn id="20" presetID="16" presetClass="entr" presetSubtype="42"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outHorizontal)">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mph" presetSubtype="0" fill="hold" nodeType="clickEffect">
                                  <p:stCondLst>
                                    <p:cond delay="0"/>
                                  </p:stCondLst>
                                  <p:iterate type="lt">
                                    <p:tmPct val="4000"/>
                                  </p:iterate>
                                  <p:childTnLst>
                                    <p:set>
                                      <p:cBhvr override="childStyle">
                                        <p:cTn id="31" dur="1000" fill="hold"/>
                                        <p:tgtEl>
                                          <p:spTgt spid="2">
                                            <p:txEl>
                                              <p:pRg st="1" end="1"/>
                                            </p:txEl>
                                          </p:spTgt>
                                        </p:tgtEl>
                                        <p:attrNameLst>
                                          <p:attrName>style.color</p:attrName>
                                        </p:attrNameLst>
                                      </p:cBhvr>
                                      <p:to>
                                        <p:clrVal>
                                          <a:srgbClr val="FDA301"/>
                                        </p:clrVal>
                                      </p:to>
                                    </p:set>
                                    <p:set>
                                      <p:cBhvr>
                                        <p:cTn id="32" dur="1000" fill="hold"/>
                                        <p:tgtEl>
                                          <p:spTgt spid="2">
                                            <p:txEl>
                                              <p:pRg st="1" end="1"/>
                                            </p:txEl>
                                          </p:spTgt>
                                        </p:tgtEl>
                                        <p:attrNameLst>
                                          <p:attrName>fillcolor</p:attrName>
                                        </p:attrNameLst>
                                      </p:cBhvr>
                                      <p:to>
                                        <p:clrVal>
                                          <a:srgbClr val="FDA301"/>
                                        </p:clrVal>
                                      </p:to>
                                    </p:set>
                                    <p:set>
                                      <p:cBhvr>
                                        <p:cTn id="33" dur="1000" fill="hold"/>
                                        <p:tgtEl>
                                          <p:spTgt spid="2">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build="allAtOnce"/>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71604" y="1285860"/>
            <a:ext cx="5573712" cy="4143375"/>
          </a:xfrm>
          <a:prstGeom prst="rect">
            <a:avLst/>
          </a:prstGeom>
        </p:spPr>
        <p:txBody>
          <a:bodyPr/>
          <a:lstStyle/>
          <a:p>
            <a:pPr marL="342900" marR="0" lvl="0" indent="-342900" algn="l" defTabSz="914400" rtl="0" eaLnBrk="1" fontAlgn="base" latinLnBrk="0" hangingPunct="1">
              <a:lnSpc>
                <a:spcPct val="8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（一）按载体类型划分</a:t>
            </a:r>
            <a:r>
              <a:rPr kumimoji="0" lang="zh-CN" altLang="en-US" sz="3600" b="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a:t>
            </a:r>
            <a:endParaRPr kumimoji="0" lang="zh-CN" altLang="en-US" sz="3600" b="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spcBef>
                <a:spcPct val="20000"/>
              </a:spcBef>
              <a:spcAft>
                <a:spcPct val="0"/>
              </a:spcAft>
              <a:buClr>
                <a:schemeClr val="hlink"/>
              </a:buClr>
              <a:buSzTx/>
              <a:defRPr/>
            </a:pPr>
            <a:r>
              <a:rPr kumimoji="0" lang="en-US" altLang="zh-CN"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1.</a:t>
            </a: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书写型    </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spcBef>
                <a:spcPct val="20000"/>
              </a:spcBef>
              <a:spcAft>
                <a:spcPct val="0"/>
              </a:spcAft>
              <a:buClr>
                <a:schemeClr val="hlink"/>
              </a:buClr>
              <a:buSzTx/>
              <a:defRPr/>
            </a:pPr>
            <a:r>
              <a:rPr kumimoji="0" lang="en-US" altLang="zh-CN"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2.</a:t>
            </a: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印刷型</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a:t>
            </a:r>
            <a:r>
              <a:rPr kumimoji="0" lang="en-US" altLang="zh-CN"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3.</a:t>
            </a: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缩微型</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a:t>
            </a:r>
            <a:r>
              <a:rPr kumimoji="0" lang="en-US" altLang="zh-CN"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4.</a:t>
            </a: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视听型</a:t>
            </a:r>
            <a:endPar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a:t>
            </a:r>
            <a:r>
              <a:rPr kumimoji="0" lang="en-US" altLang="zh-CN"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5.</a:t>
            </a: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电子型</a:t>
            </a:r>
            <a:endParaRPr kumimoji="0" lang="zh-CN" altLang="en-US" sz="3600" b="1" i="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5" descr="0006163346"/>
          <p:cNvPicPr>
            <a:picLocks noChangeAspect="1" noChangeArrowheads="1"/>
          </p:cNvPicPr>
          <p:nvPr/>
        </p:nvPicPr>
        <p:blipFill>
          <a:blip r:embed="rId1"/>
          <a:srcRect/>
          <a:stretch>
            <a:fillRect/>
          </a:stretch>
        </p:blipFill>
        <p:spPr bwMode="auto">
          <a:xfrm>
            <a:off x="0" y="0"/>
            <a:ext cx="5140325" cy="7029450"/>
          </a:xfrm>
          <a:prstGeom prst="rect">
            <a:avLst/>
          </a:prstGeom>
          <a:noFill/>
          <a:ln w="9525">
            <a:noFill/>
            <a:miter lim="800000"/>
            <a:headEnd/>
            <a:tailEnd/>
          </a:ln>
        </p:spPr>
      </p:pic>
      <p:pic>
        <p:nvPicPr>
          <p:cNvPr id="58371" name="Picture 9" descr="20080506234106391"/>
          <p:cNvPicPr>
            <a:picLocks noChangeAspect="1" noChangeArrowheads="1"/>
          </p:cNvPicPr>
          <p:nvPr/>
        </p:nvPicPr>
        <p:blipFill>
          <a:blip r:embed="rId2"/>
          <a:srcRect/>
          <a:stretch>
            <a:fillRect/>
          </a:stretch>
        </p:blipFill>
        <p:spPr bwMode="auto">
          <a:xfrm>
            <a:off x="5124450" y="0"/>
            <a:ext cx="4217988" cy="7029450"/>
          </a:xfrm>
          <a:prstGeom prst="rect">
            <a:avLst/>
          </a:prstGeom>
          <a:noFill/>
          <a:ln w="9525">
            <a:noFill/>
            <a:miter lim="800000"/>
            <a:headEnd/>
            <a:tailEnd/>
          </a:ln>
        </p:spPr>
      </p:pic>
      <p:sp>
        <p:nvSpPr>
          <p:cNvPr id="4" name="标题 3"/>
          <p:cNvSpPr>
            <a:spLocks noGrp="1"/>
          </p:cNvSpPr>
          <p:nvPr>
            <p:ph type="ctrTitle"/>
          </p:nvPr>
        </p:nvSpPr>
        <p:spPr/>
        <p:txBody>
          <a:bodyPr/>
          <a:lstStyle/>
          <a:p>
            <a:pPr>
              <a:defRPr/>
            </a:pPr>
            <a:endParaRPr lang="zh-CN" altLang="en-US" dirty="0"/>
          </a:p>
        </p:txBody>
      </p:sp>
      <p:sp>
        <p:nvSpPr>
          <p:cNvPr id="58373" name="副标题 4"/>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6" name="矩形 5"/>
          <p:cNvSpPr/>
          <p:nvPr/>
        </p:nvSpPr>
        <p:spPr>
          <a:xfrm>
            <a:off x="214282" y="142852"/>
            <a:ext cx="1928826" cy="584775"/>
          </a:xfrm>
          <a:prstGeom prst="rect">
            <a:avLst/>
          </a:prstGeom>
          <a:solidFill>
            <a:srgbClr val="FFC000"/>
          </a:solidFill>
        </p:spPr>
        <p:txBody>
          <a:bodyPr wrap="square">
            <a:spAutoFit/>
          </a:bodyPr>
          <a:lstStyle/>
          <a:p>
            <a:r>
              <a:rPr lang="en-US" altLang="zh-CN" sz="3200" b="1" kern="0" dirty="0" smtClean="0">
                <a:solidFill>
                  <a:schemeClr val="accent1">
                    <a:lumMod val="75000"/>
                  </a:schemeClr>
                </a:solidFill>
                <a:latin typeface="黑体" panose="02010609060101010101" pitchFamily="2" charset="-122"/>
                <a:ea typeface="黑体" panose="02010609060101010101" pitchFamily="2" charset="-122"/>
              </a:rPr>
              <a:t>1.</a:t>
            </a:r>
            <a:r>
              <a:rPr lang="zh-CN" altLang="en-US" sz="3200" b="1" kern="0" dirty="0" smtClean="0">
                <a:solidFill>
                  <a:schemeClr val="accent1">
                    <a:lumMod val="75000"/>
                  </a:schemeClr>
                </a:solidFill>
                <a:latin typeface="黑体" panose="02010609060101010101" pitchFamily="2" charset="-122"/>
                <a:ea typeface="黑体" panose="02010609060101010101" pitchFamily="2" charset="-122"/>
              </a:rPr>
              <a:t>书写型</a:t>
            </a:r>
            <a:endParaRPr lang="zh-CN" altLang="en-US" sz="32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5" descr="98231186627729_1"/>
          <p:cNvPicPr>
            <a:picLocks noChangeAspect="1" noChangeArrowheads="1"/>
          </p:cNvPicPr>
          <p:nvPr/>
        </p:nvPicPr>
        <p:blipFill>
          <a:blip r:embed="rId1"/>
          <a:srcRect/>
          <a:stretch>
            <a:fillRect/>
          </a:stretch>
        </p:blipFill>
        <p:spPr bwMode="auto">
          <a:xfrm>
            <a:off x="246063" y="549275"/>
            <a:ext cx="4395787" cy="5589588"/>
          </a:xfrm>
          <a:prstGeom prst="rect">
            <a:avLst/>
          </a:prstGeom>
          <a:noFill/>
          <a:ln w="9525">
            <a:noFill/>
            <a:miter lim="800000"/>
            <a:headEnd/>
            <a:tailEnd/>
          </a:ln>
        </p:spPr>
      </p:pic>
      <p:pic>
        <p:nvPicPr>
          <p:cNvPr id="59395" name="Picture 4"/>
          <p:cNvPicPr>
            <a:picLocks noChangeAspect="1" noChangeArrowheads="1"/>
          </p:cNvPicPr>
          <p:nvPr/>
        </p:nvPicPr>
        <p:blipFill>
          <a:blip r:embed="rId2"/>
          <a:srcRect/>
          <a:stretch>
            <a:fillRect/>
          </a:stretch>
        </p:blipFill>
        <p:spPr bwMode="auto">
          <a:xfrm>
            <a:off x="5000625" y="500063"/>
            <a:ext cx="3562350" cy="5726112"/>
          </a:xfrm>
          <a:prstGeom prst="rect">
            <a:avLst/>
          </a:prstGeom>
          <a:noFill/>
          <a:ln w="9525">
            <a:noFill/>
            <a:miter lim="800000"/>
            <a:headEnd/>
            <a:tailEnd/>
          </a:ln>
        </p:spPr>
      </p:pic>
      <p:sp>
        <p:nvSpPr>
          <p:cNvPr id="6" name="矩形 5"/>
          <p:cNvSpPr/>
          <p:nvPr/>
        </p:nvSpPr>
        <p:spPr>
          <a:xfrm>
            <a:off x="214282" y="142852"/>
            <a:ext cx="1928826" cy="584775"/>
          </a:xfrm>
          <a:prstGeom prst="rect">
            <a:avLst/>
          </a:prstGeom>
          <a:solidFill>
            <a:srgbClr val="FFC000"/>
          </a:solidFill>
        </p:spPr>
        <p:txBody>
          <a:bodyPr wrap="square">
            <a:spAutoFit/>
          </a:bodyPr>
          <a:lstStyle/>
          <a:p>
            <a:r>
              <a:rPr lang="en-US" altLang="zh-CN" sz="3200" b="1" kern="0" dirty="0" smtClean="0">
                <a:solidFill>
                  <a:schemeClr val="accent1">
                    <a:lumMod val="75000"/>
                  </a:schemeClr>
                </a:solidFill>
                <a:latin typeface="黑体" panose="02010609060101010101" pitchFamily="2" charset="-122"/>
                <a:ea typeface="黑体" panose="02010609060101010101" pitchFamily="2" charset="-122"/>
              </a:rPr>
              <a:t>1.</a:t>
            </a:r>
            <a:r>
              <a:rPr lang="zh-CN" altLang="en-US" sz="3200" b="1" kern="0" dirty="0" smtClean="0">
                <a:solidFill>
                  <a:schemeClr val="accent1">
                    <a:lumMod val="75000"/>
                  </a:schemeClr>
                </a:solidFill>
                <a:latin typeface="黑体" panose="02010609060101010101" pitchFamily="2" charset="-122"/>
                <a:ea typeface="黑体" panose="02010609060101010101" pitchFamily="2" charset="-122"/>
              </a:rPr>
              <a:t>书写型</a:t>
            </a:r>
            <a:endParaRPr lang="zh-CN" altLang="en-US" sz="32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副标题 1"/>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3" name="标题 2"/>
          <p:cNvSpPr>
            <a:spLocks noGrp="1"/>
          </p:cNvSpPr>
          <p:nvPr>
            <p:ph type="ctrTitle"/>
          </p:nvPr>
        </p:nvSpPr>
        <p:spPr/>
        <p:txBody>
          <a:bodyPr/>
          <a:lstStyle/>
          <a:p>
            <a:pPr>
              <a:defRPr/>
            </a:pPr>
            <a:endParaRPr lang="zh-CN" altLang="en-US" dirty="0"/>
          </a:p>
        </p:txBody>
      </p:sp>
      <p:pic>
        <p:nvPicPr>
          <p:cNvPr id="113666" name="Picture 2"/>
          <p:cNvPicPr>
            <a:picLocks noChangeAspect="1" noChangeArrowheads="1"/>
          </p:cNvPicPr>
          <p:nvPr/>
        </p:nvPicPr>
        <p:blipFill>
          <a:blip r:embed="rId1"/>
          <a:srcRect/>
          <a:stretch>
            <a:fillRect/>
          </a:stretch>
        </p:blipFill>
        <p:spPr bwMode="auto">
          <a:xfrm>
            <a:off x="428595" y="785794"/>
            <a:ext cx="8286809" cy="53578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椭圆 4"/>
          <p:cNvSpPr>
            <a:spLocks noChangeArrowheads="1"/>
          </p:cNvSpPr>
          <p:nvPr/>
        </p:nvSpPr>
        <p:spPr bwMode="auto">
          <a:xfrm>
            <a:off x="7786710" y="1357298"/>
            <a:ext cx="914400" cy="1204913"/>
          </a:xfrm>
          <a:prstGeom prst="ellipse">
            <a:avLst/>
          </a:prstGeom>
          <a:noFill/>
          <a:ln w="38100" algn="ctr">
            <a:solidFill>
              <a:srgbClr val="C00000"/>
            </a:solidFill>
            <a:round/>
          </a:ln>
        </p:spPr>
        <p:txBody>
          <a:bodyPr wrap="none" lIns="90000" tIns="46800" rIns="90000" bIns="46800" anchor="ctr"/>
          <a:lstStyle/>
          <a:p>
            <a:endParaRPr lang="zh-CN" altLang="en-US">
              <a:ea typeface="宋体" panose="02010600030101010101" pitchFamily="2" charset="-122"/>
            </a:endParaRPr>
          </a:p>
        </p:txBody>
      </p:sp>
      <p:sp>
        <p:nvSpPr>
          <p:cNvPr id="6" name="TextBox 5"/>
          <p:cNvSpPr txBox="1">
            <a:spLocks noChangeArrowheads="1"/>
          </p:cNvSpPr>
          <p:nvPr/>
        </p:nvSpPr>
        <p:spPr bwMode="auto">
          <a:xfrm>
            <a:off x="7572396" y="3148013"/>
            <a:ext cx="1108075" cy="646112"/>
          </a:xfrm>
          <a:prstGeom prst="rect">
            <a:avLst/>
          </a:prstGeom>
          <a:solidFill>
            <a:schemeClr val="accent1"/>
          </a:solidFill>
          <a:ln w="9525">
            <a:noFill/>
            <a:miter lim="800000"/>
          </a:ln>
        </p:spPr>
        <p:txBody>
          <a:bodyPr wrap="none">
            <a:spAutoFit/>
          </a:bodyPr>
          <a:lstStyle/>
          <a:p>
            <a:r>
              <a:rPr lang="zh-CN" altLang="en-US" sz="3600" b="1">
                <a:solidFill>
                  <a:schemeClr val="bg2"/>
                </a:solidFill>
                <a:latin typeface="隶书" panose="02010509060101010101" pitchFamily="49" charset="-122"/>
                <a:ea typeface="隶书" panose="02010509060101010101" pitchFamily="49" charset="-122"/>
              </a:rPr>
              <a:t>方法</a:t>
            </a:r>
            <a:endParaRPr lang="zh-CN" altLang="en-US" sz="3600" b="1">
              <a:solidFill>
                <a:schemeClr val="bg2"/>
              </a:solidFill>
              <a:latin typeface="隶书" panose="02010509060101010101" pitchFamily="49" charset="-122"/>
              <a:ea typeface="隶书" panose="020105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3"/>
          <p:cNvPicPr>
            <a:picLocks noChangeAspect="1" noChangeArrowheads="1"/>
          </p:cNvPicPr>
          <p:nvPr/>
        </p:nvPicPr>
        <p:blipFill>
          <a:blip r:embed="rId1"/>
          <a:srcRect/>
          <a:stretch>
            <a:fillRect/>
          </a:stretch>
        </p:blipFill>
        <p:spPr bwMode="auto">
          <a:xfrm>
            <a:off x="309563" y="115888"/>
            <a:ext cx="1574800" cy="2160587"/>
          </a:xfrm>
          <a:prstGeom prst="rect">
            <a:avLst/>
          </a:prstGeom>
          <a:noFill/>
          <a:ln w="9525">
            <a:noFill/>
            <a:miter lim="800000"/>
            <a:headEnd/>
            <a:tailEnd/>
          </a:ln>
        </p:spPr>
      </p:pic>
      <p:pic>
        <p:nvPicPr>
          <p:cNvPr id="61443" name="Picture 4"/>
          <p:cNvPicPr>
            <a:picLocks noChangeAspect="1" noChangeArrowheads="1"/>
          </p:cNvPicPr>
          <p:nvPr/>
        </p:nvPicPr>
        <p:blipFill>
          <a:blip r:embed="rId2"/>
          <a:srcRect/>
          <a:stretch>
            <a:fillRect/>
          </a:stretch>
        </p:blipFill>
        <p:spPr bwMode="auto">
          <a:xfrm>
            <a:off x="2498725" y="134938"/>
            <a:ext cx="1562100" cy="2160587"/>
          </a:xfrm>
          <a:prstGeom prst="rect">
            <a:avLst/>
          </a:prstGeom>
          <a:noFill/>
          <a:ln w="9525">
            <a:noFill/>
            <a:miter lim="800000"/>
            <a:headEnd/>
            <a:tailEnd/>
          </a:ln>
        </p:spPr>
      </p:pic>
      <p:pic>
        <p:nvPicPr>
          <p:cNvPr id="61444" name="Picture 5"/>
          <p:cNvPicPr>
            <a:picLocks noChangeAspect="1" noChangeArrowheads="1"/>
          </p:cNvPicPr>
          <p:nvPr/>
        </p:nvPicPr>
        <p:blipFill>
          <a:blip r:embed="rId3"/>
          <a:srcRect/>
          <a:stretch>
            <a:fillRect/>
          </a:stretch>
        </p:blipFill>
        <p:spPr bwMode="auto">
          <a:xfrm>
            <a:off x="4608513" y="158750"/>
            <a:ext cx="1538287" cy="2160588"/>
          </a:xfrm>
          <a:prstGeom prst="rect">
            <a:avLst/>
          </a:prstGeom>
          <a:noFill/>
          <a:ln w="9525">
            <a:noFill/>
            <a:miter lim="800000"/>
            <a:headEnd/>
            <a:tailEnd/>
          </a:ln>
        </p:spPr>
      </p:pic>
      <p:pic>
        <p:nvPicPr>
          <p:cNvPr id="8" name="Picture 6"/>
          <p:cNvPicPr>
            <a:picLocks noChangeAspect="1" noChangeArrowheads="1"/>
          </p:cNvPicPr>
          <p:nvPr/>
        </p:nvPicPr>
        <p:blipFill>
          <a:blip r:embed="rId4"/>
          <a:srcRect/>
          <a:stretch>
            <a:fillRect/>
          </a:stretch>
        </p:blipFill>
        <p:spPr bwMode="auto">
          <a:xfrm>
            <a:off x="304800" y="2432050"/>
            <a:ext cx="1539875" cy="2160588"/>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9" name="Picture 2"/>
          <p:cNvPicPr>
            <a:picLocks noChangeAspect="1" noChangeArrowheads="1"/>
          </p:cNvPicPr>
          <p:nvPr/>
        </p:nvPicPr>
        <p:blipFill>
          <a:blip r:embed="rId5"/>
          <a:srcRect/>
          <a:stretch>
            <a:fillRect/>
          </a:stretch>
        </p:blipFill>
        <p:spPr bwMode="auto">
          <a:xfrm>
            <a:off x="2505075" y="2441575"/>
            <a:ext cx="1671638" cy="2160588"/>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0" name="Picture 4"/>
          <p:cNvPicPr>
            <a:picLocks noChangeAspect="1" noChangeArrowheads="1"/>
          </p:cNvPicPr>
          <p:nvPr/>
        </p:nvPicPr>
        <p:blipFill>
          <a:blip r:embed="rId6"/>
          <a:srcRect/>
          <a:stretch>
            <a:fillRect/>
          </a:stretch>
        </p:blipFill>
        <p:spPr bwMode="auto">
          <a:xfrm>
            <a:off x="4546600" y="2444750"/>
            <a:ext cx="1641475" cy="2160588"/>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61448" name="Picture 8"/>
          <p:cNvPicPr>
            <a:picLocks noChangeAspect="1" noChangeArrowheads="1"/>
          </p:cNvPicPr>
          <p:nvPr/>
        </p:nvPicPr>
        <p:blipFill>
          <a:blip r:embed="rId7"/>
          <a:srcRect/>
          <a:stretch>
            <a:fillRect/>
          </a:stretch>
        </p:blipFill>
        <p:spPr bwMode="auto">
          <a:xfrm>
            <a:off x="2566988" y="4683125"/>
            <a:ext cx="1560512" cy="2160588"/>
          </a:xfrm>
          <a:prstGeom prst="rect">
            <a:avLst/>
          </a:prstGeom>
          <a:noFill/>
          <a:ln w="9525">
            <a:noFill/>
            <a:miter lim="800000"/>
            <a:headEnd/>
            <a:tailEnd/>
          </a:ln>
        </p:spPr>
      </p:pic>
      <p:pic>
        <p:nvPicPr>
          <p:cNvPr id="61449" name="Picture 9"/>
          <p:cNvPicPr>
            <a:picLocks noChangeAspect="1" noChangeArrowheads="1"/>
          </p:cNvPicPr>
          <p:nvPr/>
        </p:nvPicPr>
        <p:blipFill>
          <a:blip r:embed="rId8"/>
          <a:srcRect/>
          <a:stretch>
            <a:fillRect/>
          </a:stretch>
        </p:blipFill>
        <p:spPr bwMode="auto">
          <a:xfrm>
            <a:off x="330200" y="4654550"/>
            <a:ext cx="1493838" cy="2160588"/>
          </a:xfrm>
          <a:prstGeom prst="rect">
            <a:avLst/>
          </a:prstGeom>
          <a:noFill/>
          <a:ln w="9525">
            <a:noFill/>
            <a:miter lim="800000"/>
            <a:headEnd/>
            <a:tailEnd/>
          </a:ln>
        </p:spPr>
      </p:pic>
      <p:pic>
        <p:nvPicPr>
          <p:cNvPr id="61450" name="Picture 10"/>
          <p:cNvPicPr>
            <a:picLocks noChangeAspect="1" noChangeArrowheads="1"/>
          </p:cNvPicPr>
          <p:nvPr/>
        </p:nvPicPr>
        <p:blipFill>
          <a:blip r:embed="rId9"/>
          <a:srcRect/>
          <a:stretch>
            <a:fillRect/>
          </a:stretch>
        </p:blipFill>
        <p:spPr bwMode="auto">
          <a:xfrm>
            <a:off x="4597400" y="4697413"/>
            <a:ext cx="1497013" cy="2160587"/>
          </a:xfrm>
          <a:prstGeom prst="rect">
            <a:avLst/>
          </a:prstGeom>
          <a:noFill/>
          <a:ln w="9525">
            <a:noFill/>
            <a:miter lim="800000"/>
            <a:headEnd/>
            <a:tailEnd/>
          </a:ln>
        </p:spPr>
      </p:pic>
      <p:sp>
        <p:nvSpPr>
          <p:cNvPr id="61451" name="TextBox 10"/>
          <p:cNvSpPr txBox="1">
            <a:spLocks noChangeArrowheads="1"/>
          </p:cNvSpPr>
          <p:nvPr/>
        </p:nvSpPr>
        <p:spPr bwMode="auto">
          <a:xfrm>
            <a:off x="7000892" y="1000108"/>
            <a:ext cx="1466850" cy="646112"/>
          </a:xfrm>
          <a:prstGeom prst="rect">
            <a:avLst/>
          </a:prstGeom>
          <a:noFill/>
          <a:ln w="9525">
            <a:noFill/>
            <a:miter lim="800000"/>
          </a:ln>
        </p:spPr>
        <p:txBody>
          <a:bodyPr>
            <a:spAutoFit/>
          </a:bodyPr>
          <a:lstStyle/>
          <a:p>
            <a:pPr algn="ctr"/>
            <a:r>
              <a:rPr lang="zh-CN" altLang="en-US" sz="3600" b="1" dirty="0">
                <a:solidFill>
                  <a:schemeClr val="accent1">
                    <a:lumMod val="75000"/>
                  </a:schemeClr>
                </a:solidFill>
                <a:latin typeface="楷体_GB2312" panose="02010609030101010101" pitchFamily="49" charset="-122"/>
                <a:ea typeface="楷体_GB2312" panose="02010609030101010101" pitchFamily="49" charset="-122"/>
              </a:rPr>
              <a:t>图书</a:t>
            </a:r>
            <a:endParaRPr lang="zh-CN" altLang="en-US" sz="3600" b="1"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59404" name="TextBox 11"/>
          <p:cNvSpPr txBox="1">
            <a:spLocks noChangeArrowheads="1"/>
          </p:cNvSpPr>
          <p:nvPr/>
        </p:nvSpPr>
        <p:spPr bwMode="auto">
          <a:xfrm>
            <a:off x="7032625" y="3200400"/>
            <a:ext cx="1465263" cy="646113"/>
          </a:xfrm>
          <a:prstGeom prst="rect">
            <a:avLst/>
          </a:prstGeom>
          <a:noFill/>
          <a:ln w="9525">
            <a:noFill/>
            <a:miter lim="800000"/>
          </a:ln>
        </p:spPr>
        <p:txBody>
          <a:bodyPr>
            <a:spAutoFit/>
          </a:bodyPr>
          <a:lstStyle/>
          <a:p>
            <a:pPr algn="ctr">
              <a:defRPr/>
            </a:pPr>
            <a:r>
              <a:rPr lang="zh-CN" altLang="en-US" sz="3600" b="1" dirty="0">
                <a:solidFill>
                  <a:schemeClr val="accent1">
                    <a:lumMod val="75000"/>
                  </a:schemeClr>
                </a:solidFill>
                <a:latin typeface="楷体_GB2312" panose="02010609030101010101" pitchFamily="49" charset="-122"/>
                <a:ea typeface="楷体_GB2312" panose="02010609030101010101" pitchFamily="49" charset="-122"/>
              </a:rPr>
              <a:t>期刊</a:t>
            </a:r>
            <a:endParaRPr lang="zh-CN" altLang="en-US" sz="3600" b="1"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59405" name="TextBox 12"/>
          <p:cNvSpPr txBox="1">
            <a:spLocks noChangeArrowheads="1"/>
          </p:cNvSpPr>
          <p:nvPr/>
        </p:nvSpPr>
        <p:spPr bwMode="auto">
          <a:xfrm>
            <a:off x="7024688" y="5157788"/>
            <a:ext cx="1466850" cy="647700"/>
          </a:xfrm>
          <a:prstGeom prst="rect">
            <a:avLst/>
          </a:prstGeom>
          <a:noFill/>
          <a:ln w="9525">
            <a:noFill/>
            <a:miter lim="800000"/>
          </a:ln>
        </p:spPr>
        <p:txBody>
          <a:bodyPr>
            <a:spAutoFit/>
          </a:bodyPr>
          <a:lstStyle/>
          <a:p>
            <a:pPr algn="ctr">
              <a:defRPr/>
            </a:pPr>
            <a:r>
              <a:rPr lang="zh-CN" altLang="en-US" sz="3600" b="1" dirty="0">
                <a:solidFill>
                  <a:schemeClr val="accent1">
                    <a:lumMod val="75000"/>
                  </a:schemeClr>
                </a:solidFill>
                <a:latin typeface="楷体_GB2312" panose="02010609030101010101" pitchFamily="49" charset="-122"/>
                <a:ea typeface="楷体_GB2312" panose="02010609030101010101" pitchFamily="49" charset="-122"/>
              </a:rPr>
              <a:t>报纸</a:t>
            </a:r>
            <a:endParaRPr lang="zh-CN" altLang="en-US" sz="3600" b="1"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14" name="矩形 13"/>
          <p:cNvSpPr/>
          <p:nvPr/>
        </p:nvSpPr>
        <p:spPr>
          <a:xfrm>
            <a:off x="214282" y="0"/>
            <a:ext cx="1928826" cy="584775"/>
          </a:xfrm>
          <a:prstGeom prst="rect">
            <a:avLst/>
          </a:prstGeom>
          <a:solidFill>
            <a:srgbClr val="FFC000"/>
          </a:solidFill>
        </p:spPr>
        <p:txBody>
          <a:bodyPr wrap="square">
            <a:spAutoFit/>
          </a:bodyPr>
          <a:lstStyle/>
          <a:p>
            <a:r>
              <a:rPr lang="en-US" altLang="zh-CN" sz="3200" b="1" kern="0" dirty="0" smtClean="0">
                <a:solidFill>
                  <a:schemeClr val="accent1">
                    <a:lumMod val="75000"/>
                  </a:schemeClr>
                </a:solidFill>
                <a:latin typeface="黑体" panose="02010609060101010101" pitchFamily="2" charset="-122"/>
                <a:ea typeface="黑体" panose="02010609060101010101" pitchFamily="2" charset="-122"/>
              </a:rPr>
              <a:t>2.</a:t>
            </a:r>
            <a:r>
              <a:rPr lang="zh-CN" altLang="en-US" sz="3200" b="1" kern="0" dirty="0" smtClean="0">
                <a:solidFill>
                  <a:schemeClr val="accent1">
                    <a:lumMod val="75000"/>
                  </a:schemeClr>
                </a:solidFill>
                <a:latin typeface="黑体" panose="02010609060101010101" pitchFamily="2" charset="-122"/>
                <a:ea typeface="黑体" panose="02010609060101010101" pitchFamily="2" charset="-122"/>
              </a:rPr>
              <a:t>印刷型</a:t>
            </a:r>
            <a:endParaRPr lang="zh-CN" altLang="en-US" sz="3200" dirty="0">
              <a:solidFill>
                <a:schemeClr val="accent1">
                  <a:lumMod val="75000"/>
                </a:schemeClr>
              </a:solidFill>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副标题 5"/>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5" name="标题 4"/>
          <p:cNvSpPr>
            <a:spLocks noGrp="1"/>
          </p:cNvSpPr>
          <p:nvPr>
            <p:ph type="ctrTitle"/>
          </p:nvPr>
        </p:nvSpPr>
        <p:spPr/>
        <p:txBody>
          <a:bodyPr/>
          <a:lstStyle/>
          <a:p>
            <a:pPr>
              <a:defRPr/>
            </a:pPr>
            <a:endParaRPr lang="zh-CN" altLang="en-US" dirty="0"/>
          </a:p>
        </p:txBody>
      </p:sp>
      <p:pic>
        <p:nvPicPr>
          <p:cNvPr id="65541" name="Picture 5"/>
          <p:cNvPicPr>
            <a:picLocks noChangeAspect="1" noChangeArrowheads="1"/>
          </p:cNvPicPr>
          <p:nvPr/>
        </p:nvPicPr>
        <p:blipFill>
          <a:blip r:embed="rId1"/>
          <a:srcRect/>
          <a:stretch>
            <a:fillRect/>
          </a:stretch>
        </p:blipFill>
        <p:spPr bwMode="auto">
          <a:xfrm>
            <a:off x="500034" y="571480"/>
            <a:ext cx="4133850" cy="2357454"/>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6" name="Picture 2"/>
          <p:cNvPicPr>
            <a:picLocks noChangeAspect="1" noChangeArrowheads="1"/>
          </p:cNvPicPr>
          <p:nvPr/>
        </p:nvPicPr>
        <p:blipFill>
          <a:blip r:embed="rId2"/>
          <a:srcRect/>
          <a:stretch>
            <a:fillRect/>
          </a:stretch>
        </p:blipFill>
        <p:spPr bwMode="auto">
          <a:xfrm>
            <a:off x="4572000" y="285728"/>
            <a:ext cx="4286280" cy="292895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7" name="矩形 6"/>
          <p:cNvSpPr/>
          <p:nvPr/>
        </p:nvSpPr>
        <p:spPr>
          <a:xfrm>
            <a:off x="214282" y="58143"/>
            <a:ext cx="1928826" cy="584775"/>
          </a:xfrm>
          <a:prstGeom prst="rect">
            <a:avLst/>
          </a:prstGeom>
          <a:solidFill>
            <a:srgbClr val="FFC000"/>
          </a:solidFill>
        </p:spPr>
        <p:txBody>
          <a:bodyPr wrap="square">
            <a:spAutoFit/>
          </a:bodyPr>
          <a:lstStyle/>
          <a:p>
            <a:r>
              <a:rPr lang="en-US" altLang="zh-CN" sz="3200" b="1" kern="0" dirty="0" smtClean="0">
                <a:solidFill>
                  <a:schemeClr val="accent1">
                    <a:lumMod val="75000"/>
                  </a:schemeClr>
                </a:solidFill>
                <a:latin typeface="黑体" panose="02010609060101010101" pitchFamily="2" charset="-122"/>
                <a:ea typeface="黑体" panose="02010609060101010101" pitchFamily="2" charset="-122"/>
              </a:rPr>
              <a:t>3.</a:t>
            </a:r>
            <a:r>
              <a:rPr lang="zh-CN" altLang="en-US" sz="3200" b="1" kern="0" dirty="0" smtClean="0">
                <a:solidFill>
                  <a:schemeClr val="accent1">
                    <a:lumMod val="75000"/>
                  </a:schemeClr>
                </a:solidFill>
                <a:latin typeface="黑体" panose="02010609060101010101" pitchFamily="2" charset="-122"/>
                <a:ea typeface="黑体" panose="02010609060101010101" pitchFamily="2" charset="-122"/>
              </a:rPr>
              <a:t>缩微型</a:t>
            </a:r>
            <a:endParaRPr lang="zh-CN" altLang="en-US" sz="3200" dirty="0">
              <a:solidFill>
                <a:schemeClr val="accent1">
                  <a:lumMod val="75000"/>
                </a:schemeClr>
              </a:solidFill>
            </a:endParaRPr>
          </a:p>
        </p:txBody>
      </p:sp>
      <p:pic>
        <p:nvPicPr>
          <p:cNvPr id="145411" name="Picture 3"/>
          <p:cNvPicPr>
            <a:picLocks noChangeAspect="1" noChangeArrowheads="1"/>
          </p:cNvPicPr>
          <p:nvPr/>
        </p:nvPicPr>
        <p:blipFill>
          <a:blip r:embed="rId3"/>
          <a:srcRect/>
          <a:stretch>
            <a:fillRect/>
          </a:stretch>
        </p:blipFill>
        <p:spPr bwMode="auto">
          <a:xfrm>
            <a:off x="928662" y="2886098"/>
            <a:ext cx="6500858" cy="3829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
          <p:cNvPicPr>
            <a:picLocks noChangeAspect="1" noChangeArrowheads="1"/>
          </p:cNvPicPr>
          <p:nvPr/>
        </p:nvPicPr>
        <p:blipFill>
          <a:blip r:embed="rId1"/>
          <a:srcRect/>
          <a:stretch>
            <a:fillRect/>
          </a:stretch>
        </p:blipFill>
        <p:spPr bwMode="auto">
          <a:xfrm>
            <a:off x="500034" y="1285860"/>
            <a:ext cx="3857652" cy="2870210"/>
          </a:xfrm>
          <a:prstGeom prst="rect">
            <a:avLst/>
          </a:prstGeom>
          <a:noFill/>
          <a:ln w="9525">
            <a:noFill/>
            <a:miter lim="800000"/>
            <a:headEnd/>
            <a:tailEnd/>
          </a:ln>
        </p:spPr>
      </p:pic>
      <p:pic>
        <p:nvPicPr>
          <p:cNvPr id="6" name="Picture 5" descr="images2"/>
          <p:cNvPicPr>
            <a:picLocks noChangeAspect="1" noChangeArrowheads="1"/>
          </p:cNvPicPr>
          <p:nvPr/>
        </p:nvPicPr>
        <p:blipFill>
          <a:blip r:embed="rId2"/>
          <a:srcRect/>
          <a:stretch>
            <a:fillRect/>
          </a:stretch>
        </p:blipFill>
        <p:spPr bwMode="auto">
          <a:xfrm>
            <a:off x="4286248" y="2428868"/>
            <a:ext cx="4357718" cy="3357586"/>
          </a:xfrm>
          <a:prstGeom prst="rect">
            <a:avLst/>
          </a:prstGeom>
          <a:noFill/>
          <a:ln w="9525">
            <a:noFill/>
            <a:miter lim="800000"/>
            <a:headEnd/>
            <a:tailEnd/>
          </a:ln>
        </p:spPr>
      </p:pic>
      <p:sp>
        <p:nvSpPr>
          <p:cNvPr id="7" name="矩形 6"/>
          <p:cNvSpPr/>
          <p:nvPr/>
        </p:nvSpPr>
        <p:spPr>
          <a:xfrm>
            <a:off x="357158" y="285728"/>
            <a:ext cx="1928826" cy="584775"/>
          </a:xfrm>
          <a:prstGeom prst="rect">
            <a:avLst/>
          </a:prstGeom>
          <a:solidFill>
            <a:srgbClr val="FFC000"/>
          </a:solidFill>
        </p:spPr>
        <p:txBody>
          <a:bodyPr wrap="square">
            <a:spAutoFit/>
          </a:bodyPr>
          <a:lstStyle/>
          <a:p>
            <a:r>
              <a:rPr lang="en-US" altLang="zh-CN" sz="3200" b="1" kern="0" dirty="0" smtClean="0">
                <a:solidFill>
                  <a:schemeClr val="accent1">
                    <a:lumMod val="75000"/>
                  </a:schemeClr>
                </a:solidFill>
                <a:latin typeface="黑体" panose="02010609060101010101" pitchFamily="2" charset="-122"/>
                <a:ea typeface="黑体" panose="02010609060101010101" pitchFamily="2" charset="-122"/>
              </a:rPr>
              <a:t>4.</a:t>
            </a:r>
            <a:r>
              <a:rPr lang="zh-CN" altLang="en-US" sz="3200" b="1" kern="0" dirty="0" smtClean="0">
                <a:solidFill>
                  <a:schemeClr val="accent1">
                    <a:lumMod val="75000"/>
                  </a:schemeClr>
                </a:solidFill>
                <a:latin typeface="黑体" panose="02010609060101010101" pitchFamily="2" charset="-122"/>
                <a:ea typeface="黑体" panose="02010609060101010101" pitchFamily="2" charset="-122"/>
              </a:rPr>
              <a:t>视听型</a:t>
            </a:r>
            <a:endParaRPr lang="zh-CN" altLang="en-US" sz="32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4" descr="5"/>
          <p:cNvPicPr>
            <a:picLocks noGrp="1" noChangeAspect="1" noChangeArrowheads="1"/>
          </p:cNvPicPr>
          <p:nvPr>
            <p:ph type="subTitle" idx="1"/>
          </p:nvPr>
        </p:nvPicPr>
        <p:blipFill>
          <a:blip r:embed="rId1"/>
          <a:srcRect/>
          <a:stretch>
            <a:fillRect/>
          </a:stretch>
        </p:blipFill>
        <p:spPr>
          <a:xfrm>
            <a:off x="671513" y="739775"/>
            <a:ext cx="3622675" cy="2790825"/>
          </a:xfrm>
        </p:spPr>
      </p:pic>
      <p:pic>
        <p:nvPicPr>
          <p:cNvPr id="67587" name="Picture 5" descr="4"/>
          <p:cNvPicPr>
            <a:picLocks noChangeAspect="1" noChangeArrowheads="1"/>
          </p:cNvPicPr>
          <p:nvPr/>
        </p:nvPicPr>
        <p:blipFill>
          <a:blip r:embed="rId2"/>
          <a:srcRect/>
          <a:stretch>
            <a:fillRect/>
          </a:stretch>
        </p:blipFill>
        <p:spPr bwMode="auto">
          <a:xfrm>
            <a:off x="4787900" y="1296988"/>
            <a:ext cx="3240088" cy="4745037"/>
          </a:xfrm>
          <a:prstGeom prst="rect">
            <a:avLst/>
          </a:prstGeom>
          <a:noFill/>
          <a:ln w="9525">
            <a:noFill/>
            <a:miter lim="800000"/>
            <a:headEnd/>
            <a:tailEnd/>
          </a:ln>
        </p:spPr>
      </p:pic>
      <p:pic>
        <p:nvPicPr>
          <p:cNvPr id="71685" name="Picture 5"/>
          <p:cNvPicPr>
            <a:picLocks noChangeAspect="1" noChangeArrowheads="1"/>
          </p:cNvPicPr>
          <p:nvPr/>
        </p:nvPicPr>
        <p:blipFill>
          <a:blip r:embed="rId3"/>
          <a:srcRect/>
          <a:stretch>
            <a:fillRect/>
          </a:stretch>
        </p:blipFill>
        <p:spPr bwMode="auto">
          <a:xfrm>
            <a:off x="693738" y="3600450"/>
            <a:ext cx="3821112" cy="2779713"/>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p:nvPr/>
        </p:nvSpPr>
        <p:spPr>
          <a:xfrm>
            <a:off x="357158" y="214290"/>
            <a:ext cx="1928826" cy="584775"/>
          </a:xfrm>
          <a:prstGeom prst="rect">
            <a:avLst/>
          </a:prstGeom>
          <a:solidFill>
            <a:srgbClr val="FFC000"/>
          </a:solidFill>
        </p:spPr>
        <p:txBody>
          <a:bodyPr wrap="square">
            <a:spAutoFit/>
          </a:bodyPr>
          <a:lstStyle/>
          <a:p>
            <a:r>
              <a:rPr lang="en-US" altLang="zh-CN" sz="3200" b="1" kern="0" dirty="0" smtClean="0">
                <a:solidFill>
                  <a:schemeClr val="accent1">
                    <a:lumMod val="75000"/>
                  </a:schemeClr>
                </a:solidFill>
                <a:latin typeface="黑体" panose="02010609060101010101" pitchFamily="2" charset="-122"/>
                <a:ea typeface="黑体" panose="02010609060101010101" pitchFamily="2" charset="-122"/>
              </a:rPr>
              <a:t>5.</a:t>
            </a:r>
            <a:r>
              <a:rPr lang="zh-CN" altLang="en-US" sz="3200" b="1" kern="0" dirty="0" smtClean="0">
                <a:solidFill>
                  <a:schemeClr val="accent1">
                    <a:lumMod val="75000"/>
                  </a:schemeClr>
                </a:solidFill>
                <a:latin typeface="黑体" panose="02010609060101010101" pitchFamily="2" charset="-122"/>
                <a:ea typeface="黑体" panose="02010609060101010101" pitchFamily="2" charset="-122"/>
              </a:rPr>
              <a:t>电子型</a:t>
            </a:r>
            <a:endParaRPr lang="zh-CN" altLang="en-US" sz="32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071538" y="1857364"/>
            <a:ext cx="7507288" cy="17526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4000" b="1" i="0" u="none" strike="noStrike" kern="0" cap="none" spc="0" normalizeH="0" baseline="0" noProof="0" dirty="0" smtClean="0">
                <a:ln>
                  <a:noFill/>
                </a:ln>
                <a:solidFill>
                  <a:srgbClr val="102AEC"/>
                </a:solidFill>
                <a:effectLst/>
                <a:uLnTx/>
                <a:uFillTx/>
                <a:latin typeface="+mn-lt"/>
                <a:ea typeface="黑体" panose="02010609060101010101" pitchFamily="2" charset="-122"/>
                <a:cs typeface="+mn-cs"/>
              </a:rPr>
              <a:t>印刷型</a:t>
            </a:r>
            <a:r>
              <a:rPr kumimoji="0" lang="zh-CN" altLang="en-US" sz="40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文献和</a:t>
            </a:r>
            <a:r>
              <a:rPr kumimoji="0" lang="zh-CN" altLang="en-US" sz="4000" b="1" i="0" u="none" strike="noStrike" kern="0" cap="none" spc="0" normalizeH="0" baseline="0" noProof="0" dirty="0" smtClean="0">
                <a:ln>
                  <a:noFill/>
                </a:ln>
                <a:solidFill>
                  <a:srgbClr val="102AEC"/>
                </a:solidFill>
                <a:effectLst/>
                <a:uLnTx/>
                <a:uFillTx/>
                <a:latin typeface="+mn-lt"/>
                <a:ea typeface="黑体" panose="02010609060101010101" pitchFamily="2" charset="-122"/>
                <a:cs typeface="+mn-cs"/>
              </a:rPr>
              <a:t>电子型</a:t>
            </a:r>
            <a:r>
              <a:rPr kumimoji="0" lang="zh-CN" altLang="en-US" sz="40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文献是当今科技文献的两大主流文献。</a:t>
            </a:r>
            <a:endParaRPr kumimoji="0" lang="zh-CN" altLang="en-US" sz="4000" b="1" i="0" u="none" strike="noStrike" kern="0" cap="none" spc="0" normalizeH="0" baseline="0" noProof="0" dirty="0">
              <a:ln>
                <a:noFill/>
              </a:ln>
              <a:solidFill>
                <a:schemeClr val="accent1">
                  <a:lumMod val="75000"/>
                </a:schemeClr>
              </a:solidFill>
              <a:effectLst/>
              <a:uLnTx/>
              <a:uFillTx/>
              <a:latin typeface="+mn-lt"/>
              <a:ea typeface="黑体" panose="0201060906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884238" y="1125538"/>
            <a:ext cx="6870700" cy="4760912"/>
          </a:xfrm>
          <a:prstGeom prst="rect">
            <a:avLst/>
          </a:prstGeom>
          <a:noFill/>
          <a:ln w="12700" cap="sq">
            <a:noFill/>
            <a:miter lim="800000"/>
          </a:ln>
        </p:spPr>
        <p:txBody>
          <a:bodyPr>
            <a:spAutoFit/>
          </a:bodyPr>
          <a:lstStyle/>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一、文献类型的划分</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（一）按载体类型划分 </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（二）按出版形式划分 </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（三）按内容的加工深度划分</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（四）按公开出版状况划分</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defRPr/>
            </a:pPr>
            <a:r>
              <a:rPr lang="en-US" altLang="zh-CN" sz="3600" b="1" dirty="0">
                <a:solidFill>
                  <a:schemeClr val="bg2">
                    <a:lumMod val="75000"/>
                  </a:schemeClr>
                </a:solidFill>
                <a:latin typeface="楷体_GB2312" panose="02010609030101010101" pitchFamily="49" charset="-122"/>
                <a:ea typeface="楷体_GB2312" panose="02010609030101010101" pitchFamily="49" charset="-122"/>
              </a:rPr>
              <a:t>  </a:t>
            </a:r>
            <a:endParaRPr lang="zh-CN" altLang="en-US" sz="3600" b="1" dirty="0">
              <a:solidFill>
                <a:schemeClr val="bg2">
                  <a:lumMod val="75000"/>
                </a:schemeClr>
              </a:solidFill>
              <a:latin typeface="楷体_GB2312" panose="02010609030101010101" pitchFamily="49" charset="-122"/>
              <a:ea typeface="楷体_GB2312" panose="02010609030101010101" pitchFamily="49" charset="-122"/>
            </a:endParaRPr>
          </a:p>
        </p:txBody>
      </p:sp>
      <p:sp>
        <p:nvSpPr>
          <p:cNvPr id="4" name="TextBox 3"/>
          <p:cNvSpPr txBox="1">
            <a:spLocks noChangeArrowheads="1"/>
          </p:cNvSpPr>
          <p:nvPr/>
        </p:nvSpPr>
        <p:spPr bwMode="auto">
          <a:xfrm>
            <a:off x="7094538" y="3471863"/>
            <a:ext cx="584200" cy="1323975"/>
          </a:xfrm>
          <a:prstGeom prst="rect">
            <a:avLst/>
          </a:prstGeom>
          <a:noFill/>
          <a:ln w="9525">
            <a:noFill/>
            <a:miter lim="800000"/>
          </a:ln>
        </p:spPr>
        <p:txBody>
          <a:bodyPr wrap="none">
            <a:spAutoFit/>
          </a:bodyPr>
          <a:lstStyle/>
          <a:p>
            <a:r>
              <a:rPr lang="en-US" altLang="zh-CN" sz="8000" dirty="0">
                <a:solidFill>
                  <a:srgbClr val="FF0000"/>
                </a:solidFill>
                <a:ea typeface="宋体" panose="02010600030101010101" pitchFamily="2" charset="-122"/>
              </a:rPr>
              <a:t>*</a:t>
            </a:r>
            <a:endParaRPr lang="zh-CN" altLang="en-US" sz="8000" dirty="0">
              <a:solidFill>
                <a:srgbClr val="FF0000"/>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2">
                                            <p:txEl>
                                              <p:pRg st="2" end="2"/>
                                            </p:txEl>
                                          </p:spTgt>
                                        </p:tgtEl>
                                        <p:attrNameLst>
                                          <p:attrName>style.color</p:attrName>
                                        </p:attrNameLst>
                                      </p:cBhvr>
                                      <p:to>
                                        <p:clrVal>
                                          <a:srgbClr val="C65E10"/>
                                        </p:clrVal>
                                      </p:to>
                                    </p:set>
                                    <p:set>
                                      <p:cBhvr>
                                        <p:cTn id="7" dur="500" fill="hold"/>
                                        <p:tgtEl>
                                          <p:spTgt spid="2">
                                            <p:txEl>
                                              <p:pRg st="2" end="2"/>
                                            </p:txEl>
                                          </p:spTgt>
                                        </p:tgtEl>
                                        <p:attrNameLst>
                                          <p:attrName>fillcolor</p:attrName>
                                        </p:attrNameLst>
                                      </p:cBhvr>
                                      <p:to>
                                        <p:clrVal>
                                          <a:srgbClr val="C65E10"/>
                                        </p:clrVal>
                                      </p:to>
                                    </p:set>
                                    <p:set>
                                      <p:cBhvr>
                                        <p:cTn id="8" dur="500" fill="hold"/>
                                        <p:tgtEl>
                                          <p:spTgt spid="2">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39763" y="995363"/>
            <a:ext cx="7772400" cy="776287"/>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（二）按出版形式划分</a:t>
            </a:r>
            <a:endParaRPr kumimoji="0" lang="zh-CN" altLang="en-US" sz="3600" b="1"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mj-cs"/>
            </a:endParaRPr>
          </a:p>
        </p:txBody>
      </p:sp>
      <p:sp>
        <p:nvSpPr>
          <p:cNvPr id="3" name="Rectangle 3"/>
          <p:cNvSpPr txBox="1">
            <a:spLocks noChangeArrowheads="1"/>
          </p:cNvSpPr>
          <p:nvPr/>
        </p:nvSpPr>
        <p:spPr>
          <a:xfrm>
            <a:off x="1357290" y="1643050"/>
            <a:ext cx="7610475" cy="4910137"/>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en-US" altLang="zh-CN"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1.</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图书</a:t>
            </a:r>
            <a:r>
              <a:rPr kumimoji="0" lang="en-US" altLang="zh-CN"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a:t>
            </a:r>
            <a:endParaRPr kumimoji="0" lang="en-US" altLang="zh-CN"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en-US" altLang="zh-CN"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2.</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期刊</a:t>
            </a:r>
            <a:r>
              <a:rPr kumimoji="0" lang="en-US" altLang="zh-CN"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a:t>
            </a:r>
            <a:endParaRPr kumimoji="0" lang="en-US" altLang="zh-CN"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en-US" altLang="zh-CN"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3.</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资料（特种文献）</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学位论文     政府出版物</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a:t>
            </a:r>
            <a:r>
              <a:rPr kumimoji="0" lang="zh-CN" altLang="en-US" sz="3200" b="1" i="0" u="none" strike="noStrike" kern="0" cap="none" spc="0" normalizeH="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会议文献     技术标准</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科技报告     产品资料</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专利文献     技术档案</a:t>
            </a:r>
            <a:endParaRPr kumimoji="0" lang="zh-CN" altLang="en-US" sz="3200" b="1" i="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842964" y="1204913"/>
            <a:ext cx="7372374" cy="3817937"/>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1.</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图书（</a:t>
            </a:r>
            <a:r>
              <a:rPr kumimoji="0" lang="en-US" altLang="zh-CN"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book)</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：现代出版物中最普通的类型。</a:t>
            </a:r>
            <a:b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b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　</a:t>
            </a:r>
            <a:b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b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联合国教科文组织（</a:t>
            </a:r>
            <a:r>
              <a:rPr kumimoji="0" lang="en-US" altLang="zh-CN"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UNESCO</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）对篇幅（封面除外）不少于</a:t>
            </a:r>
            <a:r>
              <a:rPr kumimoji="0" lang="en-US" altLang="zh-CN"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49</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页的非定期出版物称为图书。</a:t>
            </a:r>
            <a:br>
              <a:rPr kumimoji="0" lang="zh-CN" altLang="en-US" sz="3600" b="1" u="none" strike="noStrike" kern="0" cap="none" spc="0" normalizeH="0" baseline="0" noProof="0" dirty="0" smtClean="0">
                <a:ln>
                  <a:noFill/>
                </a:ln>
                <a:solidFill>
                  <a:schemeClr val="accent1">
                    <a:lumMod val="75000"/>
                  </a:schemeClr>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br>
            <a:endParaRPr kumimoji="0" lang="zh-CN" altLang="en-US" sz="3600" b="1" u="none" strike="noStrike" kern="0" cap="none" spc="0" normalizeH="0" baseline="0" noProof="0" dirty="0">
              <a:ln>
                <a:noFill/>
              </a:ln>
              <a:solidFill>
                <a:schemeClr val="accent1">
                  <a:lumMod val="75000"/>
                </a:schemeClr>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endParaRPr>
          </a:p>
        </p:txBody>
      </p:sp>
      <p:pic>
        <p:nvPicPr>
          <p:cNvPr id="146434" name="Picture 2"/>
          <p:cNvPicPr>
            <a:picLocks noChangeAspect="1" noChangeArrowheads="1"/>
          </p:cNvPicPr>
          <p:nvPr/>
        </p:nvPicPr>
        <p:blipFill>
          <a:blip r:embed="rId1"/>
          <a:srcRect/>
          <a:stretch>
            <a:fillRect/>
          </a:stretch>
        </p:blipFill>
        <p:spPr bwMode="auto">
          <a:xfrm>
            <a:off x="1000100" y="4357694"/>
            <a:ext cx="2676525" cy="1943100"/>
          </a:xfrm>
          <a:prstGeom prst="rect">
            <a:avLst/>
          </a:prstGeom>
          <a:noFill/>
          <a:ln w="9525">
            <a:noFill/>
            <a:miter lim="800000"/>
            <a:headEnd/>
            <a:tailEnd/>
          </a:ln>
          <a:effectLst/>
        </p:spPr>
      </p:pic>
      <p:pic>
        <p:nvPicPr>
          <p:cNvPr id="4" name="图片 3" descr="_DSC6557.JPG"/>
          <p:cNvPicPr>
            <a:picLocks noChangeAspect="1"/>
          </p:cNvPicPr>
          <p:nvPr/>
        </p:nvPicPr>
        <p:blipFill>
          <a:blip r:embed="rId2" cstate="print"/>
          <a:stretch>
            <a:fillRect/>
          </a:stretch>
        </p:blipFill>
        <p:spPr>
          <a:xfrm>
            <a:off x="3857620" y="3857628"/>
            <a:ext cx="4572032" cy="27146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857224" y="1281112"/>
            <a:ext cx="7319962" cy="3505209"/>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图书的特点</a:t>
            </a:r>
            <a:endParaRPr kumimoji="0" lang="en-US" altLang="zh-CN"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2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       内容比较成熟、系统，是系统学习和掌握各门科学知识最重要的资料。</a:t>
            </a:r>
            <a:endParaRPr kumimoji="0" lang="zh-CN" altLang="en-US" sz="3200" b="1" i="0" u="none" strike="noStrike" kern="0" cap="none" spc="0" normalizeH="0" baseline="0" noProof="0" dirty="0">
              <a:ln>
                <a:noFill/>
              </a:ln>
              <a:solidFill>
                <a:schemeClr val="accent1">
                  <a:lumMod val="75000"/>
                </a:schemeClr>
              </a:solidFill>
              <a:effectLst/>
              <a:uLnTx/>
              <a:uFillTx/>
              <a:latin typeface="+mn-lt"/>
              <a:ea typeface="黑体" panose="0201060906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1"/>
          <a:srcRect/>
          <a:stretch>
            <a:fillRect/>
          </a:stretch>
        </p:blipFill>
        <p:spPr bwMode="auto">
          <a:xfrm>
            <a:off x="1285852" y="928670"/>
            <a:ext cx="6286544" cy="5929330"/>
          </a:xfrm>
          <a:prstGeom prst="rect">
            <a:avLst/>
          </a:prstGeom>
          <a:noFill/>
          <a:ln w="9525">
            <a:noFill/>
            <a:miter lim="800000"/>
            <a:headEnd/>
            <a:tailEnd/>
          </a:ln>
          <a:effectLst/>
        </p:spPr>
      </p:pic>
      <p:sp>
        <p:nvSpPr>
          <p:cNvPr id="5" name="TextBox 4"/>
          <p:cNvSpPr txBox="1"/>
          <p:nvPr/>
        </p:nvSpPr>
        <p:spPr>
          <a:xfrm>
            <a:off x="1714480" y="214290"/>
            <a:ext cx="3416320" cy="646331"/>
          </a:xfrm>
          <a:prstGeom prst="rect">
            <a:avLst/>
          </a:prstGeom>
          <a:noFill/>
        </p:spPr>
        <p:txBody>
          <a:bodyPr wrap="none" rtlCol="0">
            <a:spAutoFit/>
          </a:bodyPr>
          <a:lstStyle/>
          <a:p>
            <a:r>
              <a:rPr lang="en-US" altLang="zh-CN" sz="3600" dirty="0" smtClean="0">
                <a:latin typeface="黑体" panose="02010609060101010101" pitchFamily="2" charset="-122"/>
                <a:ea typeface="黑体" panose="02010609060101010101" pitchFamily="2" charset="-122"/>
              </a:rPr>
              <a:t>《</a:t>
            </a:r>
            <a:r>
              <a:rPr lang="zh-CN" altLang="en-US" sz="3600" dirty="0" smtClean="0">
                <a:latin typeface="黑体" panose="02010609060101010101" pitchFamily="2" charset="-122"/>
                <a:ea typeface="黑体" panose="02010609060101010101" pitchFamily="2" charset="-122"/>
              </a:rPr>
              <a:t>超声治疗学</a:t>
            </a:r>
            <a:r>
              <a:rPr lang="en-US" altLang="zh-CN" sz="3600" dirty="0" smtClean="0">
                <a:latin typeface="黑体" panose="02010609060101010101" pitchFamily="2" charset="-122"/>
                <a:ea typeface="黑体" panose="02010609060101010101" pitchFamily="2" charset="-122"/>
              </a:rPr>
              <a:t>》</a:t>
            </a:r>
            <a:endParaRPr lang="zh-CN" altLang="en-US" sz="3600" dirty="0">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a:xfrm>
            <a:off x="3200415" y="1143000"/>
            <a:ext cx="4229105" cy="39497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44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计算机</a:t>
            </a:r>
            <a:endParaRPr kumimoji="0" lang="zh-CN" altLang="en-US" sz="44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44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外语</a:t>
            </a:r>
            <a:endParaRPr kumimoji="0" lang="zh-CN" altLang="en-US" sz="44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44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统计学</a:t>
            </a:r>
            <a:endParaRPr kumimoji="0" lang="zh-CN" altLang="en-US" sz="44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4400" b="1" i="0" u="none" strike="noStrike" kern="0" cap="none" spc="0" normalizeH="0" baseline="0" noProof="0" dirty="0" smtClean="0">
                <a:ln>
                  <a:noFill/>
                </a:ln>
                <a:solidFill>
                  <a:srgbClr val="7A0000"/>
                </a:solidFill>
                <a:effectLst/>
                <a:uLnTx/>
                <a:uFillTx/>
                <a:latin typeface="黑体" panose="02010609060101010101" pitchFamily="2" charset="-122"/>
                <a:ea typeface="黑体" panose="02010609060101010101" pitchFamily="2" charset="-122"/>
                <a:cs typeface="+mn-cs"/>
              </a:rPr>
              <a:t>文献检索</a:t>
            </a:r>
            <a:endParaRPr kumimoji="0" lang="zh-CN" altLang="en-US" sz="4400" b="1" i="0" u="none" strike="noStrike" kern="0" cap="none" spc="0" normalizeH="0" baseline="0" noProof="0" dirty="0" smtClean="0">
              <a:ln>
                <a:noFill/>
              </a:ln>
              <a:solidFill>
                <a:srgbClr val="7A0000"/>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en-US" altLang="zh-CN" sz="4800" b="0" i="0" u="none" strike="noStrike" kern="0" cap="none" spc="0" normalizeH="0" baseline="0" noProof="0" dirty="0" smtClean="0">
                <a:ln>
                  <a:noFill/>
                </a:ln>
                <a:solidFill>
                  <a:schemeClr val="accent5">
                    <a:lumMod val="50000"/>
                  </a:schemeClr>
                </a:solidFill>
                <a:effectLst/>
                <a:uLnTx/>
                <a:uFillTx/>
                <a:latin typeface="+mn-lt"/>
                <a:ea typeface="华文彩云" panose="02010800040101010101" pitchFamily="2" charset="-122"/>
                <a:cs typeface="+mn-cs"/>
              </a:rPr>
              <a:t>………</a:t>
            </a:r>
            <a:endParaRPr kumimoji="0" lang="en-US" altLang="zh-CN" sz="4800" b="0" i="0" u="none" strike="noStrike" kern="0" cap="none" spc="0" normalizeH="0" baseline="0" noProof="0" dirty="0">
              <a:ln>
                <a:noFill/>
              </a:ln>
              <a:solidFill>
                <a:schemeClr val="accent5">
                  <a:lumMod val="50000"/>
                </a:schemeClr>
              </a:solidFill>
              <a:effectLst/>
              <a:uLnTx/>
              <a:uFillTx/>
              <a:latin typeface="+mn-lt"/>
              <a:ea typeface="华文彩云" panose="02010800040101010101" pitchFamily="2" charset="-122"/>
              <a:cs typeface="+mn-cs"/>
            </a:endParaRPr>
          </a:p>
        </p:txBody>
      </p:sp>
      <p:sp>
        <p:nvSpPr>
          <p:cNvPr id="5" name="Text Box 5"/>
          <p:cNvSpPr txBox="1">
            <a:spLocks noChangeArrowheads="1"/>
          </p:cNvSpPr>
          <p:nvPr/>
        </p:nvSpPr>
        <p:spPr bwMode="auto">
          <a:xfrm>
            <a:off x="1038230" y="5357826"/>
            <a:ext cx="7319984" cy="1077218"/>
          </a:xfrm>
          <a:prstGeom prst="rect">
            <a:avLst/>
          </a:prstGeom>
          <a:noFill/>
          <a:ln w="9525">
            <a:noFill/>
            <a:miter lim="800000"/>
          </a:ln>
        </p:spPr>
        <p:txBody>
          <a:bodyPr wrap="square">
            <a:spAutoFit/>
          </a:bodyPr>
          <a:lstStyle/>
          <a:p>
            <a:pPr>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信息社会新型劳动者必备的基本生存与发展能力</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71550" y="954088"/>
            <a:ext cx="7334250" cy="646112"/>
          </a:xfrm>
          <a:prstGeom prst="rect">
            <a:avLst/>
          </a:prstGeom>
          <a:noFill/>
          <a:ln w="12700" cap="sq">
            <a:noFill/>
            <a:miter lim="800000"/>
          </a:ln>
        </p:spPr>
        <p:txBody>
          <a:bodyPr>
            <a:spAutoFit/>
          </a:bodyPr>
          <a:lstStyle/>
          <a:p>
            <a:pPr algn="ctr">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图书按其功能可划分为两大类：</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p:txBody>
      </p:sp>
      <p:sp>
        <p:nvSpPr>
          <p:cNvPr id="4" name="Text Box 3"/>
          <p:cNvSpPr txBox="1">
            <a:spLocks noChangeArrowheads="1"/>
          </p:cNvSpPr>
          <p:nvPr/>
        </p:nvSpPr>
        <p:spPr bwMode="auto">
          <a:xfrm>
            <a:off x="928662" y="2057400"/>
            <a:ext cx="7391400" cy="1897443"/>
          </a:xfrm>
          <a:prstGeom prst="rect">
            <a:avLst/>
          </a:prstGeom>
          <a:noFill/>
          <a:ln w="12700" cap="sq">
            <a:noFill/>
            <a:miter lim="800000"/>
          </a:ln>
        </p:spPr>
        <p:txBody>
          <a:bodyPr>
            <a:spAutoFit/>
          </a:bodyPr>
          <a:lstStyle/>
          <a:p>
            <a:pPr>
              <a:lnSpc>
                <a:spcPct val="110000"/>
              </a:lnSpc>
              <a:spcBef>
                <a:spcPct val="50000"/>
              </a:spcBef>
              <a:defRPr/>
            </a:pPr>
            <a:r>
              <a:rPr lang="en-US" altLang="zh-CN" sz="3200" dirty="0">
                <a:solidFill>
                  <a:schemeClr val="accent1">
                    <a:lumMod val="75000"/>
                  </a:schemeClr>
                </a:solidFill>
                <a:latin typeface="宋体" panose="02010600030101010101" pitchFamily="2" charset="-122"/>
                <a:ea typeface="宋体" panose="0201060003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①阅读类：专著 、教科书等。  </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a:lnSpc>
                <a:spcPct val="110000"/>
              </a:lnSpc>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   ②查阅类：又称参考工具书，主要有百科全书、年鉴、字典等。</a:t>
            </a:r>
            <a:r>
              <a:rPr lang="zh-CN" altLang="en-US" sz="3200" b="1" dirty="0">
                <a:solidFill>
                  <a:schemeClr val="bg2">
                    <a:lumMod val="75000"/>
                  </a:schemeClr>
                </a:solidFill>
                <a:latin typeface="黑体" panose="02010609060101010101" pitchFamily="2" charset="-122"/>
                <a:ea typeface="黑体" panose="02010609060101010101" pitchFamily="2" charset="-122"/>
              </a:rPr>
              <a:t> </a:t>
            </a:r>
            <a:endParaRPr lang="zh-CN" altLang="en-US" sz="3200" b="1" dirty="0">
              <a:solidFill>
                <a:schemeClr val="bg2">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26"/>
          <p:cNvSpPr txBox="1">
            <a:spLocks noChangeArrowheads="1"/>
          </p:cNvSpPr>
          <p:nvPr/>
        </p:nvSpPr>
        <p:spPr bwMode="auto">
          <a:xfrm>
            <a:off x="500063" y="1016000"/>
            <a:ext cx="8143875" cy="1594283"/>
          </a:xfrm>
          <a:prstGeom prst="rect">
            <a:avLst/>
          </a:prstGeom>
          <a:noFill/>
          <a:ln w="12700" cap="sq">
            <a:noFill/>
            <a:miter lim="800000"/>
          </a:ln>
          <a:effectLst/>
        </p:spPr>
        <p:txBody>
          <a:bodyPr>
            <a:spAutoFit/>
          </a:bodyPr>
          <a:lstStyle/>
          <a:p>
            <a:pPr>
              <a:spcBef>
                <a:spcPct val="50000"/>
              </a:spcBef>
              <a:defRPr/>
            </a:pPr>
            <a:r>
              <a:rPr lang="en-US" altLang="zh-CN" sz="4000" b="1" dirty="0">
                <a:effectLst>
                  <a:outerShdw blurRad="38100" dist="38100" dir="2700000" algn="tl">
                    <a:srgbClr val="C0C0C0"/>
                  </a:outerShdw>
                </a:effectLst>
                <a:latin typeface="宋体" panose="02010600030101010101" pitchFamily="2" charset="-122"/>
                <a:ea typeface="宋体" panose="0201060003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专著</a:t>
            </a:r>
            <a:r>
              <a:rPr lang="en-US" altLang="zh-CN" sz="3200" b="1" dirty="0">
                <a:solidFill>
                  <a:schemeClr val="accent1">
                    <a:lumMod val="75000"/>
                  </a:schemeClr>
                </a:solidFill>
                <a:latin typeface="黑体" panose="02010609060101010101" pitchFamily="2" charset="-122"/>
                <a:ea typeface="黑体" panose="02010609060101010101" pitchFamily="2" charset="-122"/>
              </a:rPr>
              <a:t>(monograph)</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a:p>
            <a:pPr>
              <a:lnSpc>
                <a:spcPct val="110000"/>
              </a:lnSpc>
              <a:spcBef>
                <a:spcPct val="50000"/>
              </a:spcBef>
              <a:defRPr/>
            </a:pPr>
            <a:r>
              <a:rPr lang="en-US" altLang="zh-CN" sz="3600" b="1" dirty="0">
                <a:solidFill>
                  <a:schemeClr val="accent1">
                    <a:lumMod val="75000"/>
                  </a:schemeClr>
                </a:solidFill>
                <a:latin typeface="黑体" panose="02010609060101010101" pitchFamily="2" charset="-122"/>
                <a:ea typeface="黑体" panose="02010609060101010101" pitchFamily="2" charset="-122"/>
              </a:rPr>
              <a:t>   </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副标题 5"/>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5" name="标题 4"/>
          <p:cNvSpPr>
            <a:spLocks noGrp="1"/>
          </p:cNvSpPr>
          <p:nvPr>
            <p:ph type="ctrTitle"/>
          </p:nvPr>
        </p:nvSpPr>
        <p:spPr/>
        <p:txBody>
          <a:bodyPr/>
          <a:lstStyle/>
          <a:p>
            <a:pPr>
              <a:defRPr/>
            </a:pPr>
            <a:endParaRPr lang="zh-CN" altLang="en-US"/>
          </a:p>
        </p:txBody>
      </p:sp>
      <p:pic>
        <p:nvPicPr>
          <p:cNvPr id="75780" name="Picture 4" descr="DSCF0942"/>
          <p:cNvPicPr>
            <a:picLocks noChangeAspect="1" noChangeArrowheads="1"/>
          </p:cNvPicPr>
          <p:nvPr/>
        </p:nvPicPr>
        <p:blipFill>
          <a:blip r:embed="rId1"/>
          <a:srcRect/>
          <a:stretch>
            <a:fillRect/>
          </a:stretch>
        </p:blipFill>
        <p:spPr bwMode="auto">
          <a:xfrm>
            <a:off x="-471488" y="0"/>
            <a:ext cx="9615488" cy="7212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副标题 5"/>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5" name="标题 4"/>
          <p:cNvSpPr>
            <a:spLocks noGrp="1"/>
          </p:cNvSpPr>
          <p:nvPr>
            <p:ph type="ctrTitle"/>
          </p:nvPr>
        </p:nvSpPr>
        <p:spPr/>
        <p:txBody>
          <a:bodyPr/>
          <a:lstStyle/>
          <a:p>
            <a:pPr>
              <a:defRPr/>
            </a:pPr>
            <a:endParaRPr lang="zh-CN" altLang="en-US"/>
          </a:p>
        </p:txBody>
      </p:sp>
      <p:pic>
        <p:nvPicPr>
          <p:cNvPr id="76804" name="Picture 4" descr="DSCF0943"/>
          <p:cNvPicPr>
            <a:picLocks noChangeAspect="1" noChangeArrowheads="1"/>
          </p:cNvPicPr>
          <p:nvPr/>
        </p:nvPicPr>
        <p:blipFill>
          <a:blip r:embed="rId1"/>
          <a:srcRect/>
          <a:stretch>
            <a:fillRect/>
          </a:stretch>
        </p:blipFill>
        <p:spPr bwMode="auto">
          <a:xfrm>
            <a:off x="-431800" y="0"/>
            <a:ext cx="9575800" cy="7570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副标题 5"/>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5" name="标题 4"/>
          <p:cNvSpPr>
            <a:spLocks noGrp="1"/>
          </p:cNvSpPr>
          <p:nvPr>
            <p:ph type="ctrTitle"/>
          </p:nvPr>
        </p:nvSpPr>
        <p:spPr/>
        <p:txBody>
          <a:bodyPr/>
          <a:lstStyle/>
          <a:p>
            <a:pPr>
              <a:defRPr/>
            </a:pPr>
            <a:endParaRPr lang="zh-CN" altLang="en-US"/>
          </a:p>
        </p:txBody>
      </p:sp>
      <p:pic>
        <p:nvPicPr>
          <p:cNvPr id="77828" name="Picture 4" descr="Image00000"/>
          <p:cNvPicPr>
            <a:picLocks noChangeAspect="1" noChangeArrowheads="1"/>
          </p:cNvPicPr>
          <p:nvPr/>
        </p:nvPicPr>
        <p:blipFill>
          <a:blip r:embed="rId1"/>
          <a:srcRect/>
          <a:stretch>
            <a:fillRect/>
          </a:stretch>
        </p:blipFill>
        <p:spPr bwMode="auto">
          <a:xfrm>
            <a:off x="-304800" y="-228600"/>
            <a:ext cx="975360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副标题 5"/>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5" name="标题 4"/>
          <p:cNvSpPr>
            <a:spLocks noGrp="1"/>
          </p:cNvSpPr>
          <p:nvPr>
            <p:ph type="ctrTitle"/>
          </p:nvPr>
        </p:nvSpPr>
        <p:spPr/>
        <p:txBody>
          <a:bodyPr/>
          <a:lstStyle/>
          <a:p>
            <a:pPr>
              <a:defRPr/>
            </a:pPr>
            <a:endParaRPr lang="zh-CN" altLang="en-US"/>
          </a:p>
        </p:txBody>
      </p:sp>
      <p:pic>
        <p:nvPicPr>
          <p:cNvPr id="78852" name="Picture 4" descr="Image00002"/>
          <p:cNvPicPr>
            <a:picLocks noChangeAspect="1" noChangeArrowheads="1"/>
          </p:cNvPicPr>
          <p:nvPr/>
        </p:nvPicPr>
        <p:blipFill>
          <a:blip r:embed="rId1"/>
          <a:srcRect/>
          <a:stretch>
            <a:fillRect/>
          </a:stretch>
        </p:blipFill>
        <p:spPr bwMode="auto">
          <a:xfrm>
            <a:off x="1643043" y="0"/>
            <a:ext cx="5305446"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26"/>
          <p:cNvSpPr txBox="1">
            <a:spLocks noChangeArrowheads="1"/>
          </p:cNvSpPr>
          <p:nvPr/>
        </p:nvSpPr>
        <p:spPr bwMode="auto">
          <a:xfrm>
            <a:off x="500063" y="1016000"/>
            <a:ext cx="8143875" cy="5189538"/>
          </a:xfrm>
          <a:prstGeom prst="rect">
            <a:avLst/>
          </a:prstGeom>
          <a:noFill/>
          <a:ln w="12700" cap="sq">
            <a:noFill/>
            <a:miter lim="800000"/>
          </a:ln>
          <a:effectLst/>
        </p:spPr>
        <p:txBody>
          <a:bodyPr>
            <a:spAutoFit/>
          </a:bodyPr>
          <a:lstStyle/>
          <a:p>
            <a:pPr>
              <a:spcBef>
                <a:spcPct val="50000"/>
              </a:spcBef>
              <a:defRPr/>
            </a:pPr>
            <a:r>
              <a:rPr lang="en-US" altLang="zh-CN" sz="4000" b="1" dirty="0">
                <a:effectLst>
                  <a:outerShdw blurRad="38100" dist="38100" dir="2700000" algn="tl">
                    <a:srgbClr val="C0C0C0"/>
                  </a:outerShdw>
                </a:effectLst>
                <a:latin typeface="宋体" panose="02010600030101010101" pitchFamily="2" charset="-122"/>
                <a:ea typeface="宋体" panose="0201060003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专著</a:t>
            </a:r>
            <a:r>
              <a:rPr lang="en-US" altLang="zh-CN" sz="3200" b="1" dirty="0">
                <a:solidFill>
                  <a:schemeClr val="accent1">
                    <a:lumMod val="75000"/>
                  </a:schemeClr>
                </a:solidFill>
                <a:latin typeface="黑体" panose="02010609060101010101" pitchFamily="2" charset="-122"/>
                <a:ea typeface="黑体" panose="02010609060101010101" pitchFamily="2" charset="-122"/>
              </a:rPr>
              <a:t>(monograph)</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a:p>
            <a:pPr>
              <a:lnSpc>
                <a:spcPct val="110000"/>
              </a:lnSpc>
              <a:spcBef>
                <a:spcPct val="50000"/>
              </a:spcBef>
              <a:defRPr/>
            </a:pPr>
            <a:r>
              <a:rPr lang="en-US" altLang="zh-CN" sz="3600" b="1" dirty="0">
                <a:solidFill>
                  <a:schemeClr val="accent1">
                    <a:lumMod val="75000"/>
                  </a:schemeClr>
                </a:solidFill>
                <a:latin typeface="黑体" panose="02010609060101010101" pitchFamily="2" charset="-122"/>
                <a:ea typeface="黑体" panose="0201060906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是针对某一</a:t>
            </a:r>
            <a:r>
              <a:rPr lang="zh-CN" altLang="en-US" sz="3200" b="1" dirty="0">
                <a:solidFill>
                  <a:srgbClr val="102AEC"/>
                </a:solidFill>
                <a:latin typeface="黑体" panose="02010609060101010101" pitchFamily="2" charset="-122"/>
                <a:ea typeface="黑体" panose="02010609060101010101" pitchFamily="2" charset="-122"/>
              </a:rPr>
              <a:t>专门题目</a:t>
            </a:r>
            <a:r>
              <a:rPr lang="zh-CN" altLang="en-US" sz="3200" b="1" dirty="0">
                <a:solidFill>
                  <a:schemeClr val="accent1">
                    <a:lumMod val="75000"/>
                  </a:schemeClr>
                </a:solidFill>
                <a:latin typeface="黑体" panose="02010609060101010101" pitchFamily="2" charset="-122"/>
                <a:ea typeface="黑体" panose="02010609060101010101" pitchFamily="2" charset="-122"/>
              </a:rPr>
              <a:t>分章节做出系统深入全面叙述的一种著作，较完整与全面地阐述特定主题或对象的研究情况或成果的著作。</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a:lnSpc>
                <a:spcPct val="110000"/>
              </a:lnSpc>
              <a:spcBef>
                <a:spcPct val="50000"/>
              </a:spcBef>
              <a:defRPr/>
            </a:pPr>
            <a:r>
              <a:rPr lang="zh-CN" altLang="en-US" sz="3600" b="1" dirty="0">
                <a:solidFill>
                  <a:schemeClr val="accent1">
                    <a:lumMod val="75000"/>
                  </a:schemeClr>
                </a:solidFill>
                <a:latin typeface="黑体" panose="02010609060101010101" pitchFamily="2" charset="-122"/>
                <a:ea typeface="黑体" panose="0201060906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专著围绕一个专题来组织相关知识，因此论述较为</a:t>
            </a:r>
            <a:r>
              <a:rPr lang="zh-CN" altLang="en-US" sz="3200" b="1" dirty="0">
                <a:solidFill>
                  <a:srgbClr val="102AEC"/>
                </a:solidFill>
                <a:latin typeface="黑体" panose="02010609060101010101" pitchFamily="2" charset="-122"/>
                <a:ea typeface="黑体" panose="02010609060101010101" pitchFamily="2" charset="-122"/>
              </a:rPr>
              <a:t>详尽、专深</a:t>
            </a:r>
            <a:r>
              <a:rPr lang="zh-CN" altLang="en-US" sz="3200" b="1" dirty="0">
                <a:solidFill>
                  <a:schemeClr val="accent1">
                    <a:lumMod val="75000"/>
                  </a:schemeClr>
                </a:solidFill>
                <a:latin typeface="黑体" panose="02010609060101010101" pitchFamily="2" charset="-122"/>
                <a:ea typeface="黑体" panose="02010609060101010101" pitchFamily="2" charset="-122"/>
              </a:rPr>
              <a:t>，以科研工作者为主要阅读对象。如：</a:t>
            </a:r>
            <a:r>
              <a:rPr lang="en-US" altLang="zh-CN" sz="3200" b="1" dirty="0">
                <a:solidFill>
                  <a:schemeClr val="accent1">
                    <a:lumMod val="75000"/>
                  </a:schemeClr>
                </a:solidFill>
                <a:latin typeface="黑体" panose="02010609060101010101" pitchFamily="2" charset="-122"/>
                <a:ea typeface="黑体" panose="02010609060101010101" pitchFamily="2" charset="-122"/>
              </a:rPr>
              <a:t>《</a:t>
            </a:r>
            <a:r>
              <a:rPr lang="zh-CN" altLang="en-US" sz="3200" b="1" dirty="0">
                <a:solidFill>
                  <a:schemeClr val="accent1">
                    <a:lumMod val="75000"/>
                  </a:schemeClr>
                </a:solidFill>
                <a:latin typeface="黑体" panose="02010609060101010101" pitchFamily="2" charset="-122"/>
                <a:ea typeface="黑体" panose="02010609060101010101" pitchFamily="2" charset="-122"/>
              </a:rPr>
              <a:t>实用高血压</a:t>
            </a:r>
            <a:r>
              <a:rPr lang="en-US" altLang="zh-CN" sz="3200" b="1" dirty="0">
                <a:solidFill>
                  <a:schemeClr val="accent1">
                    <a:lumMod val="75000"/>
                  </a:schemeClr>
                </a:solidFill>
                <a:latin typeface="黑体" panose="02010609060101010101" pitchFamily="2" charset="-122"/>
                <a:ea typeface="黑体" panose="02010609060101010101" pitchFamily="2" charset="-122"/>
              </a:rPr>
              <a:t>》《</a:t>
            </a:r>
            <a:r>
              <a:rPr lang="zh-CN" altLang="en-US" sz="3200" b="1" dirty="0">
                <a:solidFill>
                  <a:schemeClr val="accent1">
                    <a:lumMod val="75000"/>
                  </a:schemeClr>
                </a:solidFill>
                <a:latin typeface="黑体" panose="02010609060101010101" pitchFamily="2" charset="-122"/>
                <a:ea typeface="黑体" panose="02010609060101010101" pitchFamily="2" charset="-122"/>
              </a:rPr>
              <a:t>冠心病的护理</a:t>
            </a:r>
            <a:r>
              <a:rPr lang="en-US" altLang="zh-CN" sz="3200" b="1" dirty="0">
                <a:solidFill>
                  <a:schemeClr val="accent1">
                    <a:lumMod val="75000"/>
                  </a:schemeClr>
                </a:solidFill>
                <a:latin typeface="黑体" panose="02010609060101010101" pitchFamily="2" charset="-122"/>
                <a:ea typeface="黑体" panose="02010609060101010101" pitchFamily="2" charset="-122"/>
              </a:rPr>
              <a:t>》</a:t>
            </a:r>
            <a:endParaRPr lang="en-US" altLang="zh-CN" sz="320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00113" y="881063"/>
            <a:ext cx="4267200" cy="604781"/>
          </a:xfrm>
          <a:prstGeom prst="rect">
            <a:avLst/>
          </a:prstGeom>
          <a:noFill/>
          <a:ln w="12700" cap="sq">
            <a:noFill/>
            <a:miter lim="800000"/>
          </a:ln>
        </p:spPr>
        <p:txBody>
          <a:bodyPr>
            <a:spAutoFit/>
          </a:bodyPr>
          <a:lstStyle/>
          <a:p>
            <a:pPr>
              <a:lnSpc>
                <a:spcPct val="120000"/>
              </a:lnSpc>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教科书</a:t>
            </a:r>
            <a:r>
              <a:rPr lang="en-US" altLang="zh-CN" sz="3200" b="1" dirty="0">
                <a:solidFill>
                  <a:schemeClr val="accent1">
                    <a:lumMod val="75000"/>
                  </a:schemeClr>
                </a:solidFill>
                <a:latin typeface="黑体" panose="02010609060101010101" pitchFamily="2" charset="-122"/>
                <a:ea typeface="黑体" panose="02010609060101010101" pitchFamily="2" charset="-122"/>
              </a:rPr>
              <a:t>(textbook)</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副标题 5"/>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5" name="标题 4"/>
          <p:cNvSpPr>
            <a:spLocks noGrp="1"/>
          </p:cNvSpPr>
          <p:nvPr>
            <p:ph type="ctrTitle"/>
          </p:nvPr>
        </p:nvSpPr>
        <p:spPr/>
        <p:txBody>
          <a:bodyPr/>
          <a:lstStyle/>
          <a:p>
            <a:pPr>
              <a:defRPr/>
            </a:pPr>
            <a:endParaRPr lang="zh-CN" altLang="en-US"/>
          </a:p>
        </p:txBody>
      </p:sp>
      <p:pic>
        <p:nvPicPr>
          <p:cNvPr id="80900" name="Picture 4" descr="P1000713"/>
          <p:cNvPicPr>
            <a:picLocks noChangeAspect="1" noChangeArrowheads="1"/>
          </p:cNvPicPr>
          <p:nvPr/>
        </p:nvPicPr>
        <p:blipFill>
          <a:blip r:embed="rId1"/>
          <a:srcRect/>
          <a:stretch>
            <a:fillRect/>
          </a:stretch>
        </p:blipFill>
        <p:spPr bwMode="auto">
          <a:xfrm>
            <a:off x="2051050" y="0"/>
            <a:ext cx="51435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副标题 5"/>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5" name="标题 4"/>
          <p:cNvSpPr>
            <a:spLocks noGrp="1"/>
          </p:cNvSpPr>
          <p:nvPr>
            <p:ph type="ctrTitle"/>
          </p:nvPr>
        </p:nvSpPr>
        <p:spPr/>
        <p:txBody>
          <a:bodyPr/>
          <a:lstStyle/>
          <a:p>
            <a:pPr>
              <a:defRPr/>
            </a:pPr>
            <a:endParaRPr lang="zh-CN" altLang="en-US"/>
          </a:p>
        </p:txBody>
      </p:sp>
      <p:pic>
        <p:nvPicPr>
          <p:cNvPr id="81924" name="Picture 4" descr="Image00006"/>
          <p:cNvPicPr>
            <a:picLocks noChangeAspect="1" noChangeArrowheads="1"/>
          </p:cNvPicPr>
          <p:nvPr/>
        </p:nvPicPr>
        <p:blipFill>
          <a:blip r:embed="rId1"/>
          <a:srcRect/>
          <a:stretch>
            <a:fillRect/>
          </a:stretch>
        </p:blipFill>
        <p:spPr bwMode="auto">
          <a:xfrm>
            <a:off x="-304800" y="-228600"/>
            <a:ext cx="975360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857488" y="1714488"/>
            <a:ext cx="2763829" cy="17526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44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工具课</a:t>
            </a:r>
            <a:endParaRPr kumimoji="0" lang="zh-CN" altLang="en-US" sz="44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44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方法课</a:t>
            </a:r>
            <a:endParaRPr kumimoji="0" lang="zh-CN" altLang="en-US" sz="4400" b="1" i="0" u="none" strike="noStrike" kern="0" cap="none" spc="0" normalizeH="0" baseline="0" noProof="0" dirty="0">
              <a:ln>
                <a:noFill/>
              </a:ln>
              <a:solidFill>
                <a:schemeClr val="accent1">
                  <a:lumMod val="75000"/>
                </a:schemeClr>
              </a:solidFill>
              <a:effectLst/>
              <a:uLnTx/>
              <a:uFillTx/>
              <a:latin typeface="+mn-lt"/>
              <a:ea typeface="黑体" panose="02010609060101010101" pitchFamily="2" charset="-122"/>
              <a:cs typeface="+mn-cs"/>
            </a:endParaRPr>
          </a:p>
        </p:txBody>
      </p:sp>
      <p:pic>
        <p:nvPicPr>
          <p:cNvPr id="5" name="Picture 7" descr="j0286068"/>
          <p:cNvPicPr>
            <a:picLocks noChangeAspect="1" noChangeArrowheads="1"/>
          </p:cNvPicPr>
          <p:nvPr/>
        </p:nvPicPr>
        <p:blipFill>
          <a:blip r:embed="rId1"/>
          <a:srcRect/>
          <a:stretch>
            <a:fillRect/>
          </a:stretch>
        </p:blipFill>
        <p:spPr bwMode="auto">
          <a:xfrm>
            <a:off x="6000760" y="3500438"/>
            <a:ext cx="2303462" cy="30241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linds(horizontal)">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副标题 6"/>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6" name="标题 5"/>
          <p:cNvSpPr>
            <a:spLocks noGrp="1"/>
          </p:cNvSpPr>
          <p:nvPr>
            <p:ph type="ctrTitle"/>
          </p:nvPr>
        </p:nvSpPr>
        <p:spPr/>
        <p:txBody>
          <a:bodyPr/>
          <a:lstStyle/>
          <a:p>
            <a:pPr>
              <a:defRPr/>
            </a:pPr>
            <a:endParaRPr lang="zh-CN" altLang="en-US"/>
          </a:p>
        </p:txBody>
      </p:sp>
      <p:pic>
        <p:nvPicPr>
          <p:cNvPr id="82948" name="Picture 4" descr="Image00007"/>
          <p:cNvPicPr>
            <a:picLocks noChangeAspect="1" noChangeArrowheads="1"/>
          </p:cNvPicPr>
          <p:nvPr/>
        </p:nvPicPr>
        <p:blipFill>
          <a:blip r:embed="rId1"/>
          <a:srcRect/>
          <a:stretch>
            <a:fillRect/>
          </a:stretch>
        </p:blipFill>
        <p:spPr bwMode="auto">
          <a:xfrm>
            <a:off x="0" y="0"/>
            <a:ext cx="9144000" cy="3860800"/>
          </a:xfrm>
          <a:prstGeom prst="rect">
            <a:avLst/>
          </a:prstGeom>
          <a:noFill/>
          <a:ln w="9525">
            <a:noFill/>
            <a:miter lim="800000"/>
            <a:headEnd/>
            <a:tailEnd/>
          </a:ln>
        </p:spPr>
      </p:pic>
      <p:pic>
        <p:nvPicPr>
          <p:cNvPr id="82949" name="Picture 5" descr="Image00008"/>
          <p:cNvPicPr>
            <a:picLocks noChangeAspect="1" noChangeArrowheads="1"/>
          </p:cNvPicPr>
          <p:nvPr/>
        </p:nvPicPr>
        <p:blipFill>
          <a:blip r:embed="rId2"/>
          <a:srcRect/>
          <a:stretch>
            <a:fillRect/>
          </a:stretch>
        </p:blipFill>
        <p:spPr bwMode="auto">
          <a:xfrm>
            <a:off x="0" y="3789363"/>
            <a:ext cx="9144000" cy="24257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00113" y="881063"/>
            <a:ext cx="4267200" cy="604781"/>
          </a:xfrm>
          <a:prstGeom prst="rect">
            <a:avLst/>
          </a:prstGeom>
          <a:noFill/>
          <a:ln w="12700" cap="sq">
            <a:noFill/>
            <a:miter lim="800000"/>
          </a:ln>
        </p:spPr>
        <p:txBody>
          <a:bodyPr>
            <a:spAutoFit/>
          </a:bodyPr>
          <a:lstStyle/>
          <a:p>
            <a:pPr>
              <a:lnSpc>
                <a:spcPct val="120000"/>
              </a:lnSpc>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教科书</a:t>
            </a:r>
            <a:r>
              <a:rPr lang="en-US" altLang="zh-CN" sz="3200" b="1" dirty="0">
                <a:solidFill>
                  <a:schemeClr val="accent1">
                    <a:lumMod val="75000"/>
                  </a:schemeClr>
                </a:solidFill>
                <a:latin typeface="黑体" panose="02010609060101010101" pitchFamily="2" charset="-122"/>
                <a:ea typeface="黑体" panose="02010609060101010101" pitchFamily="2" charset="-122"/>
              </a:rPr>
              <a:t>(textbook)</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3" name="Text Box 2"/>
          <p:cNvSpPr txBox="1">
            <a:spLocks noChangeArrowheads="1"/>
          </p:cNvSpPr>
          <p:nvPr/>
        </p:nvSpPr>
        <p:spPr bwMode="auto">
          <a:xfrm>
            <a:off x="755651" y="1628775"/>
            <a:ext cx="7816878" cy="3884613"/>
          </a:xfrm>
          <a:prstGeom prst="rect">
            <a:avLst/>
          </a:prstGeom>
          <a:noFill/>
          <a:ln w="12700" cap="sq">
            <a:noFill/>
            <a:miter lim="800000"/>
          </a:ln>
          <a:effectLst/>
        </p:spPr>
        <p:txBody>
          <a:bodyPr wrap="square">
            <a:spAutoFit/>
          </a:bodyPr>
          <a:lstStyle/>
          <a:p>
            <a:pPr>
              <a:lnSpc>
                <a:spcPct val="120000"/>
              </a:lnSpc>
              <a:spcBef>
                <a:spcPct val="50000"/>
              </a:spcBef>
              <a:defRPr/>
            </a:pPr>
            <a:r>
              <a:rPr lang="en-US" altLang="zh-CN" sz="3200" b="1" dirty="0">
                <a:effectLst>
                  <a:outerShdw blurRad="38100" dist="38100" dir="2700000" algn="tl">
                    <a:srgbClr val="C0C0C0"/>
                  </a:outerShdw>
                </a:effectLst>
                <a:latin typeface="宋体" panose="02010600030101010101" pitchFamily="2" charset="-122"/>
                <a:ea typeface="宋体" panose="0201060003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是根据各专业的教学需要，阐述某一</a:t>
            </a:r>
            <a:r>
              <a:rPr lang="zh-CN" altLang="en-US" sz="3200" b="1" dirty="0">
                <a:solidFill>
                  <a:srgbClr val="102AEC"/>
                </a:solidFill>
                <a:latin typeface="黑体" panose="02010609060101010101" pitchFamily="2" charset="-122"/>
                <a:ea typeface="黑体" panose="02010609060101010101" pitchFamily="2" charset="-122"/>
              </a:rPr>
              <a:t>学科或专业</a:t>
            </a:r>
            <a:r>
              <a:rPr lang="zh-CN" altLang="en-US" sz="3200" b="1" dirty="0">
                <a:solidFill>
                  <a:schemeClr val="accent1">
                    <a:lumMod val="75000"/>
                  </a:schemeClr>
                </a:solidFill>
                <a:latin typeface="黑体" panose="02010609060101010101" pitchFamily="2" charset="-122"/>
                <a:ea typeface="黑体" panose="02010609060101010101" pitchFamily="2" charset="-122"/>
              </a:rPr>
              <a:t>的基本知识的教学用书，基本按教学大纲编写、供各级学校教师学生使用。 </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a:lnSpc>
                <a:spcPct val="120000"/>
              </a:lnSpc>
              <a:spcBef>
                <a:spcPct val="50000"/>
              </a:spcBef>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   一般只介绍</a:t>
            </a:r>
            <a:r>
              <a:rPr lang="zh-CN" altLang="en-US" sz="3200" b="1" dirty="0">
                <a:solidFill>
                  <a:srgbClr val="102AEC"/>
                </a:solidFill>
                <a:latin typeface="黑体" panose="02010609060101010101" pitchFamily="2" charset="-122"/>
                <a:ea typeface="黑体" panose="02010609060101010101" pitchFamily="2" charset="-122"/>
              </a:rPr>
              <a:t>基础知识</a:t>
            </a:r>
            <a:r>
              <a:rPr lang="zh-CN" altLang="en-US" sz="3200" b="1" dirty="0">
                <a:solidFill>
                  <a:schemeClr val="accent1">
                    <a:lumMod val="75000"/>
                  </a:schemeClr>
                </a:solidFill>
                <a:latin typeface="黑体" panose="02010609060101010101" pitchFamily="2" charset="-122"/>
                <a:ea typeface="黑体" panose="02010609060101010101" pitchFamily="2" charset="-122"/>
              </a:rPr>
              <a:t>和公认的见解，内容相对稳定，阐述系统完整，表达概括清楚，能使人获得某学科领域的</a:t>
            </a:r>
            <a:r>
              <a:rPr lang="zh-CN" altLang="en-US" sz="3200" b="1" dirty="0">
                <a:solidFill>
                  <a:srgbClr val="102AEC"/>
                </a:solidFill>
                <a:latin typeface="黑体" panose="02010609060101010101" pitchFamily="2" charset="-122"/>
                <a:ea typeface="黑体" panose="02010609060101010101" pitchFamily="2" charset="-122"/>
              </a:rPr>
              <a:t>一般知识</a:t>
            </a:r>
            <a:r>
              <a:rPr lang="zh-CN" altLang="en-US" sz="3200" b="1" dirty="0">
                <a:latin typeface="黑体" panose="02010609060101010101" pitchFamily="2" charset="-122"/>
                <a:ea typeface="黑体" panose="02010609060101010101" pitchFamily="2" charset="-122"/>
              </a:rPr>
              <a:t>。</a:t>
            </a:r>
            <a:endParaRPr lang="zh-CN" altLang="en-US" sz="3200" b="1" dirty="0">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569913" y="1019175"/>
            <a:ext cx="4754562" cy="6127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教科书与专著比较</a:t>
            </a:r>
            <a:endParaRPr kumimoji="0" lang="zh-CN" altLang="en-US" sz="3200" b="1" u="none" strike="noStrike" kern="0" cap="none" spc="0" normalizeH="0" baseline="0" noProof="0" dirty="0">
              <a:ln>
                <a:noFill/>
              </a:ln>
              <a:solidFill>
                <a:schemeClr val="accent1">
                  <a:lumMod val="75000"/>
                </a:schemeClr>
              </a:solidFill>
              <a:effectLst/>
              <a:uLnTx/>
              <a:uFillTx/>
              <a:latin typeface="黑体" panose="02010609060101010101" pitchFamily="2" charset="-122"/>
              <a:ea typeface="+mj-ea"/>
              <a:cs typeface="+mj-cs"/>
            </a:endParaRPr>
          </a:p>
        </p:txBody>
      </p:sp>
      <p:sp>
        <p:nvSpPr>
          <p:cNvPr id="3" name="内容占位符 2"/>
          <p:cNvSpPr txBox="1"/>
          <p:nvPr/>
        </p:nvSpPr>
        <p:spPr>
          <a:xfrm>
            <a:off x="657227" y="1814513"/>
            <a:ext cx="4200525" cy="639762"/>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rgbClr val="004986"/>
                </a:solidFill>
                <a:effectLst/>
                <a:uLnTx/>
                <a:uFillTx/>
                <a:latin typeface="黑体" panose="02010609060101010101" pitchFamily="2" charset="-122"/>
                <a:ea typeface="黑体" panose="02010609060101010101" pitchFamily="2" charset="-122"/>
                <a:cs typeface="Arial" panose="020B0604020202020204" pitchFamily="34" charset="0"/>
              </a:rPr>
              <a:t>一般、基本的知识</a:t>
            </a:r>
            <a:endParaRPr kumimoji="0" lang="en-US" altLang="zh-CN" sz="3200" b="1" i="0" u="none" strike="noStrike" kern="0" cap="none" spc="0" normalizeH="0" baseline="0" noProof="0" dirty="0" smtClean="0">
              <a:ln>
                <a:noFill/>
              </a:ln>
              <a:solidFill>
                <a:srgbClr val="004986"/>
              </a:solidFill>
              <a:effectLst/>
              <a:uLnTx/>
              <a:uFillTx/>
              <a:latin typeface="黑体" panose="02010609060101010101" pitchFamily="2" charset="-122"/>
              <a:ea typeface="黑体" panose="02010609060101010101" pitchFamily="2" charset="-122"/>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Char char="v"/>
              <a:defRPr/>
            </a:pPr>
            <a:endParaRPr kumimoji="0" lang="en-US" altLang="zh-CN" sz="2800" b="0" i="0" u="none" strike="noStrike" kern="0" cap="none" spc="0" normalizeH="0" baseline="0" noProof="0" dirty="0" smtClean="0">
              <a:ln>
                <a:noFill/>
              </a:ln>
              <a:solidFill>
                <a:schemeClr val="tx1"/>
              </a:solidFill>
              <a:effectLst/>
              <a:uLnTx/>
              <a:uFillTx/>
              <a:latin typeface="Arial" panose="020B0604020202020204" pitchFamily="34" charset="0"/>
              <a:ea typeface="黑体" panose="02010609060101010101" pitchFamily="2" charset="-122"/>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Char char="v"/>
              <a:defRPr/>
            </a:pPr>
            <a:endParaRPr kumimoji="0" lang="en-US" altLang="zh-CN" sz="2800" b="0" i="0" u="none" strike="noStrike" kern="0" cap="none" spc="0" normalizeH="0" baseline="0" noProof="0" dirty="0">
              <a:ln>
                <a:noFill/>
              </a:ln>
              <a:solidFill>
                <a:schemeClr val="tx1"/>
              </a:solidFill>
              <a:effectLst/>
              <a:uLnTx/>
              <a:uFillTx/>
              <a:latin typeface="Arial" panose="020B0604020202020204" pitchFamily="34" charset="0"/>
              <a:ea typeface="黑体" panose="02010609060101010101" pitchFamily="2" charset="-122"/>
              <a:cs typeface="Arial" panose="020B0604020202020204" pitchFamily="34" charset="0"/>
            </a:endParaRPr>
          </a:p>
        </p:txBody>
      </p:sp>
      <p:sp>
        <p:nvSpPr>
          <p:cNvPr id="4" name="下箭头 3"/>
          <p:cNvSpPr>
            <a:spLocks noChangeArrowheads="1"/>
          </p:cNvSpPr>
          <p:nvPr/>
        </p:nvSpPr>
        <p:spPr bwMode="auto">
          <a:xfrm>
            <a:off x="2000250" y="2500313"/>
            <a:ext cx="484188" cy="977900"/>
          </a:xfrm>
          <a:prstGeom prst="downArrow">
            <a:avLst>
              <a:gd name="adj1" fmla="val 50000"/>
              <a:gd name="adj2" fmla="val 50024"/>
            </a:avLst>
          </a:prstGeom>
          <a:solidFill>
            <a:schemeClr val="accent1"/>
          </a:solidFill>
          <a:ln w="9525" algn="ctr">
            <a:solidFill>
              <a:schemeClr val="tx1"/>
            </a:solidFill>
            <a:miter lim="800000"/>
          </a:ln>
        </p:spPr>
        <p:txBody>
          <a:bodyPr wrap="none"/>
          <a:lstStyle/>
          <a:p>
            <a:endParaRPr lang="zh-CN" altLang="en-US" sz="2400">
              <a:ea typeface="宋体" panose="02010600030101010101" pitchFamily="2" charset="-122"/>
            </a:endParaRPr>
          </a:p>
        </p:txBody>
      </p:sp>
      <p:sp>
        <p:nvSpPr>
          <p:cNvPr id="5" name="内容占位符 2"/>
          <p:cNvSpPr txBox="1"/>
          <p:nvPr/>
        </p:nvSpPr>
        <p:spPr bwMode="auto">
          <a:xfrm>
            <a:off x="1500188" y="3500438"/>
            <a:ext cx="1500187" cy="714375"/>
          </a:xfrm>
          <a:prstGeom prst="rect">
            <a:avLst/>
          </a:prstGeom>
          <a:noFill/>
          <a:ln w="9525">
            <a:noFill/>
            <a:miter lim="800000"/>
          </a:ln>
        </p:spPr>
        <p:txBody>
          <a:bodyPr/>
          <a:lstStyle/>
          <a:p>
            <a:pPr marL="457200" indent="-457200" eaLnBrk="0" hangingPunct="0"/>
            <a:r>
              <a:rPr lang="zh-CN" altLang="en-US" sz="3200" b="1" dirty="0">
                <a:solidFill>
                  <a:srgbClr val="004986"/>
                </a:solidFill>
                <a:latin typeface="黑体" panose="02010609060101010101" pitchFamily="2" charset="-122"/>
                <a:ea typeface="黑体" panose="02010609060101010101" pitchFamily="2" charset="-122"/>
              </a:rPr>
              <a:t>教科书</a:t>
            </a:r>
            <a:endParaRPr lang="en-US" altLang="zh-CN" sz="3200" b="1" dirty="0">
              <a:solidFill>
                <a:srgbClr val="004986"/>
              </a:solidFill>
              <a:latin typeface="黑体" panose="02010609060101010101" pitchFamily="2" charset="-122"/>
              <a:ea typeface="黑体" panose="02010609060101010101" pitchFamily="2" charset="-122"/>
            </a:endParaRPr>
          </a:p>
          <a:p>
            <a:pPr marL="457200" indent="-457200" eaLnBrk="0" hangingPunct="0">
              <a:buFont typeface="Wingdings" panose="05000000000000000000" pitchFamily="2" charset="2"/>
              <a:buChar char="n"/>
            </a:pPr>
            <a:endParaRPr lang="en-US" altLang="zh-CN" sz="3200" dirty="0">
              <a:ea typeface="宋体" panose="02010600030101010101" pitchFamily="2" charset="-122"/>
            </a:endParaRPr>
          </a:p>
        </p:txBody>
      </p:sp>
      <p:sp>
        <p:nvSpPr>
          <p:cNvPr id="6" name="内容占位符 2"/>
          <p:cNvSpPr txBox="1"/>
          <p:nvPr/>
        </p:nvSpPr>
        <p:spPr bwMode="auto">
          <a:xfrm>
            <a:off x="1277938" y="4619625"/>
            <a:ext cx="2000250" cy="714375"/>
          </a:xfrm>
          <a:prstGeom prst="rect">
            <a:avLst/>
          </a:prstGeom>
          <a:noFill/>
          <a:ln w="9525">
            <a:noFill/>
            <a:miter lim="800000"/>
          </a:ln>
        </p:spPr>
        <p:txBody>
          <a:bodyPr/>
          <a:lstStyle/>
          <a:p>
            <a:pPr marL="457200" indent="-457200" eaLnBrk="0" hangingPunct="0">
              <a:defRPr/>
            </a:pPr>
            <a:r>
              <a:rPr lang="zh-CN" altLang="en-US" sz="3200" b="1" kern="0" dirty="0">
                <a:solidFill>
                  <a:schemeClr val="accent1">
                    <a:lumMod val="75000"/>
                  </a:schemeClr>
                </a:solidFill>
                <a:latin typeface="黑体" panose="02010609060101010101" pitchFamily="2" charset="-122"/>
                <a:ea typeface="黑体" panose="02010609060101010101" pitchFamily="2" charset="-122"/>
              </a:rPr>
              <a:t>教师学生</a:t>
            </a:r>
            <a:endParaRPr lang="en-US" altLang="zh-CN" sz="3200" b="1" kern="0" dirty="0">
              <a:solidFill>
                <a:schemeClr val="accent1">
                  <a:lumMod val="75000"/>
                </a:schemeClr>
              </a:solidFill>
              <a:latin typeface="黑体" panose="02010609060101010101" pitchFamily="2" charset="-122"/>
              <a:ea typeface="黑体" panose="02010609060101010101" pitchFamily="2" charset="-122"/>
            </a:endParaRPr>
          </a:p>
        </p:txBody>
      </p:sp>
      <p:sp>
        <p:nvSpPr>
          <p:cNvPr id="7" name="内容占位符 2"/>
          <p:cNvSpPr txBox="1"/>
          <p:nvPr/>
        </p:nvSpPr>
        <p:spPr bwMode="auto">
          <a:xfrm>
            <a:off x="4725988" y="798513"/>
            <a:ext cx="4214812" cy="2036762"/>
          </a:xfrm>
          <a:prstGeom prst="rect">
            <a:avLst/>
          </a:prstGeom>
          <a:noFill/>
          <a:ln w="9525">
            <a:noFill/>
            <a:miter lim="800000"/>
          </a:ln>
        </p:spPr>
        <p:txBody>
          <a:bodyPr/>
          <a:lstStyle/>
          <a:p>
            <a:pPr marL="457200" indent="-457200" eaLnBrk="0" hangingPunct="0"/>
            <a:endParaRPr lang="en-US" altLang="zh-CN" sz="3200" dirty="0">
              <a:ea typeface="宋体" panose="02010600030101010101" pitchFamily="2" charset="-122"/>
            </a:endParaRPr>
          </a:p>
          <a:p>
            <a:pPr marL="457200" indent="-457200" eaLnBrk="0" hangingPunct="0">
              <a:buFont typeface="Wingdings" panose="05000000000000000000" pitchFamily="2" charset="2"/>
              <a:buChar char="n"/>
            </a:pPr>
            <a:endParaRPr lang="en-US" altLang="zh-CN" sz="3200" dirty="0">
              <a:ea typeface="宋体" panose="02010600030101010101" pitchFamily="2" charset="-122"/>
            </a:endParaRPr>
          </a:p>
          <a:p>
            <a:pPr marL="457200" indent="-457200" eaLnBrk="0" hangingPunct="0"/>
            <a:r>
              <a:rPr lang="zh-CN" altLang="en-US" sz="3200" b="1" dirty="0">
                <a:solidFill>
                  <a:srgbClr val="004986"/>
                </a:solidFill>
                <a:latin typeface="黑体" panose="02010609060101010101" pitchFamily="2" charset="-122"/>
                <a:ea typeface="黑体" panose="02010609060101010101" pitchFamily="2" charset="-122"/>
              </a:rPr>
              <a:t>详尽、专深的知识</a:t>
            </a:r>
            <a:endParaRPr lang="zh-CN" altLang="en-US" sz="3200" b="1" dirty="0">
              <a:solidFill>
                <a:srgbClr val="004986"/>
              </a:solidFill>
              <a:latin typeface="黑体" panose="02010609060101010101" pitchFamily="2" charset="-122"/>
              <a:ea typeface="黑体" panose="02010609060101010101" pitchFamily="2" charset="-122"/>
            </a:endParaRPr>
          </a:p>
        </p:txBody>
      </p:sp>
      <p:sp>
        <p:nvSpPr>
          <p:cNvPr id="8" name="下箭头 7"/>
          <p:cNvSpPr>
            <a:spLocks noChangeArrowheads="1"/>
          </p:cNvSpPr>
          <p:nvPr/>
        </p:nvSpPr>
        <p:spPr bwMode="auto">
          <a:xfrm>
            <a:off x="6000750" y="2500313"/>
            <a:ext cx="484188" cy="977900"/>
          </a:xfrm>
          <a:prstGeom prst="downArrow">
            <a:avLst>
              <a:gd name="adj1" fmla="val 50000"/>
              <a:gd name="adj2" fmla="val 50024"/>
            </a:avLst>
          </a:prstGeom>
          <a:solidFill>
            <a:schemeClr val="accent1"/>
          </a:solidFill>
          <a:ln w="9525" algn="ctr">
            <a:solidFill>
              <a:schemeClr val="tx1"/>
            </a:solidFill>
            <a:miter lim="800000"/>
          </a:ln>
        </p:spPr>
        <p:txBody>
          <a:bodyPr wrap="none"/>
          <a:lstStyle/>
          <a:p>
            <a:endParaRPr lang="zh-CN" altLang="en-US" sz="2400">
              <a:ea typeface="宋体" panose="02010600030101010101" pitchFamily="2" charset="-122"/>
            </a:endParaRPr>
          </a:p>
        </p:txBody>
      </p:sp>
      <p:sp>
        <p:nvSpPr>
          <p:cNvPr id="9" name="内容占位符 2"/>
          <p:cNvSpPr txBox="1"/>
          <p:nvPr/>
        </p:nvSpPr>
        <p:spPr bwMode="auto">
          <a:xfrm>
            <a:off x="5715000" y="3500438"/>
            <a:ext cx="1071563" cy="714375"/>
          </a:xfrm>
          <a:prstGeom prst="rect">
            <a:avLst/>
          </a:prstGeom>
          <a:noFill/>
          <a:ln w="9525">
            <a:noFill/>
            <a:miter lim="800000"/>
          </a:ln>
        </p:spPr>
        <p:txBody>
          <a:bodyPr/>
          <a:lstStyle/>
          <a:p>
            <a:pPr marL="457200" indent="-457200" eaLnBrk="0" hangingPunct="0">
              <a:defRPr/>
            </a:pPr>
            <a:r>
              <a:rPr lang="zh-CN" altLang="en-US" sz="3200" b="1" kern="0" dirty="0">
                <a:solidFill>
                  <a:schemeClr val="accent1">
                    <a:lumMod val="75000"/>
                  </a:schemeClr>
                </a:solidFill>
                <a:latin typeface="黑体" panose="02010609060101010101" pitchFamily="2" charset="-122"/>
                <a:ea typeface="黑体" panose="02010609060101010101" pitchFamily="2" charset="-122"/>
              </a:rPr>
              <a:t>专著</a:t>
            </a:r>
            <a:endParaRPr lang="en-US" altLang="zh-CN" sz="3200" b="1" kern="0" dirty="0">
              <a:solidFill>
                <a:schemeClr val="accent1">
                  <a:lumMod val="75000"/>
                </a:schemeClr>
              </a:solidFill>
              <a:latin typeface="黑体" panose="02010609060101010101" pitchFamily="2" charset="-122"/>
              <a:ea typeface="黑体" panose="02010609060101010101" pitchFamily="2" charset="-122"/>
            </a:endParaRPr>
          </a:p>
        </p:txBody>
      </p:sp>
      <p:sp>
        <p:nvSpPr>
          <p:cNvPr id="10" name="内容占位符 2"/>
          <p:cNvSpPr txBox="1"/>
          <p:nvPr/>
        </p:nvSpPr>
        <p:spPr bwMode="auto">
          <a:xfrm>
            <a:off x="5429250" y="4572000"/>
            <a:ext cx="1928813" cy="714375"/>
          </a:xfrm>
          <a:prstGeom prst="rect">
            <a:avLst/>
          </a:prstGeom>
          <a:noFill/>
          <a:ln w="9525">
            <a:noFill/>
            <a:miter lim="800000"/>
          </a:ln>
        </p:spPr>
        <p:txBody>
          <a:bodyPr/>
          <a:lstStyle/>
          <a:p>
            <a:pPr marL="457200" indent="-457200" eaLnBrk="0" hangingPunct="0">
              <a:defRPr/>
            </a:pPr>
            <a:r>
              <a:rPr lang="zh-CN" altLang="en-US" sz="3200" b="1" kern="0" dirty="0">
                <a:solidFill>
                  <a:schemeClr val="accent1">
                    <a:lumMod val="75000"/>
                  </a:schemeClr>
                </a:solidFill>
                <a:latin typeface="黑体" panose="02010609060101010101" pitchFamily="2" charset="-122"/>
                <a:ea typeface="黑体" panose="02010609060101010101" pitchFamily="2" charset="-122"/>
              </a:rPr>
              <a:t>科研人员</a:t>
            </a:r>
            <a:endParaRPr lang="en-US" altLang="zh-CN" sz="3200" b="1" kern="0"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up)">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up)">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500"/>
                                        <p:tgtEl>
                                          <p:spTgt spid="8"/>
                                        </p:tgtEl>
                                      </p:cBhvr>
                                    </p:animEffect>
                                  </p:childTnLst>
                                </p:cTn>
                              </p:par>
                            </p:childTnLst>
                          </p:cTn>
                        </p:par>
                        <p:par>
                          <p:cTn id="32" fill="hold">
                            <p:stCondLst>
                              <p:cond delay="500"/>
                            </p:stCondLst>
                            <p:childTnLst>
                              <p:par>
                                <p:cTn id="33" presetID="22" presetClass="entr" presetSubtype="1"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up)">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up)">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p:bldP spid="6" grpId="0"/>
      <p:bldP spid="7" grpId="0"/>
      <p:bldP spid="8" grpId="0" animBg="1"/>
      <p:bldP spid="9" grpId="0"/>
      <p:bldP spid="10"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1"/>
          <a:srcRect/>
          <a:stretch>
            <a:fillRect/>
          </a:stretch>
        </p:blipFill>
        <p:spPr bwMode="auto">
          <a:xfrm>
            <a:off x="382588" y="785795"/>
            <a:ext cx="3760784" cy="428628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3" name="Picture 2"/>
          <p:cNvPicPr>
            <a:picLocks noChangeAspect="1" noChangeArrowheads="1"/>
          </p:cNvPicPr>
          <p:nvPr/>
        </p:nvPicPr>
        <p:blipFill>
          <a:blip r:embed="rId2"/>
          <a:srcRect/>
          <a:stretch>
            <a:fillRect/>
          </a:stretch>
        </p:blipFill>
        <p:spPr bwMode="auto">
          <a:xfrm>
            <a:off x="4946650" y="785794"/>
            <a:ext cx="3340126" cy="428628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4" name="副标题 1"/>
          <p:cNvSpPr txBox="1"/>
          <p:nvPr/>
        </p:nvSpPr>
        <p:spPr>
          <a:xfrm>
            <a:off x="500034" y="5256233"/>
            <a:ext cx="3389307" cy="1030287"/>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2800" b="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实用内科学 第</a:t>
            </a:r>
            <a:r>
              <a:rPr kumimoji="0" lang="en-US" altLang="zh-CN" sz="2800" b="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14</a:t>
            </a:r>
            <a:r>
              <a:rPr kumimoji="0" lang="zh-CN" altLang="en-US" sz="2800" b="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版</a:t>
            </a:r>
            <a:endParaRPr kumimoji="0" lang="en-US" altLang="zh-CN" sz="2800" b="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2800" b="0"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专著</a:t>
            </a:r>
            <a:endParaRPr kumimoji="0" lang="zh-CN" altLang="en-US" sz="2800" b="0" i="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p:txBody>
      </p:sp>
      <p:sp>
        <p:nvSpPr>
          <p:cNvPr id="5" name="副标题 1"/>
          <p:cNvSpPr txBox="1"/>
          <p:nvPr/>
        </p:nvSpPr>
        <p:spPr bwMode="auto">
          <a:xfrm>
            <a:off x="4914900" y="5256233"/>
            <a:ext cx="2563813" cy="1030287"/>
          </a:xfrm>
          <a:prstGeom prst="rect">
            <a:avLst/>
          </a:prstGeom>
          <a:noFill/>
          <a:ln w="9525">
            <a:noFill/>
            <a:miter lim="800000"/>
          </a:ln>
        </p:spPr>
        <p:txBody>
          <a:bodyPr lIns="0" tIns="0" rIns="0" bIns="0"/>
          <a:lstStyle/>
          <a:p>
            <a:pPr algn="ctr" eaLnBrk="0" hangingPunct="0">
              <a:spcAft>
                <a:spcPct val="40000"/>
              </a:spcAft>
              <a:buFont typeface="Wingdings" panose="05000000000000000000" pitchFamily="2" charset="2"/>
              <a:buNone/>
              <a:defRPr/>
            </a:pPr>
            <a:r>
              <a:rPr lang="zh-CN" altLang="en-US" sz="28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内科学 第</a:t>
            </a:r>
            <a:r>
              <a:rPr lang="en-US" altLang="zh-CN" sz="28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8</a:t>
            </a:r>
            <a:r>
              <a:rPr lang="zh-CN" altLang="en-US" sz="28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版</a:t>
            </a:r>
            <a:endParaRPr lang="en-US" altLang="zh-CN" sz="28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ctr" eaLnBrk="0" hangingPunct="0">
              <a:spcAft>
                <a:spcPct val="40000"/>
              </a:spcAft>
              <a:buFont typeface="Wingdings" panose="05000000000000000000" pitchFamily="2" charset="2"/>
              <a:buNone/>
              <a:defRPr/>
            </a:pPr>
            <a:r>
              <a:rPr lang="zh-CN" altLang="en-US" sz="280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教科书</a:t>
            </a:r>
            <a:endParaRPr lang="zh-CN" altLang="en-US" sz="28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962051" y="1204913"/>
            <a:ext cx="7324725" cy="3078162"/>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参考工具书（</a:t>
            </a:r>
            <a:r>
              <a:rPr kumimoji="0" lang="en-US" altLang="zh-CN"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reference book</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a:t>
            </a:r>
            <a:b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b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   是根据一定需要收集有关资料并按特定的方法编排起来供人查考的文献。</a:t>
            </a:r>
            <a:b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b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    对学科课题综合性、概括性的论述，是对知识的高度浓缩，供查阅参考而非系统学习的资料。</a:t>
            </a:r>
            <a:endParaRPr kumimoji="0" lang="zh-CN" altLang="en-US" sz="3200" b="1" u="none" strike="noStrike" kern="0" cap="none" spc="0" normalizeH="0" baseline="0" noProof="0" dirty="0">
              <a:ln>
                <a:noFill/>
              </a:ln>
              <a:solidFill>
                <a:schemeClr val="accent1">
                  <a:lumMod val="75000"/>
                </a:schemeClr>
              </a:solidFill>
              <a:effectLst/>
              <a:uLnTx/>
              <a:uFillTx/>
              <a:latin typeface="黑体" panose="02010609060101010101" pitchFamily="2" charset="-122"/>
              <a:ea typeface="+mj-ea"/>
              <a:cs typeface="+mj-cs"/>
            </a:endParaRPr>
          </a:p>
        </p:txBody>
      </p:sp>
      <p:sp>
        <p:nvSpPr>
          <p:cNvPr id="3" name="Rectangle 3"/>
          <p:cNvSpPr txBox="1">
            <a:spLocks noChangeArrowheads="1"/>
          </p:cNvSpPr>
          <p:nvPr/>
        </p:nvSpPr>
        <p:spPr>
          <a:xfrm>
            <a:off x="892177" y="4500570"/>
            <a:ext cx="7251723" cy="1143008"/>
          </a:xfrm>
          <a:prstGeom prst="rect">
            <a:avLst/>
          </a:prstGeom>
        </p:spPr>
        <p:txBody>
          <a:bodyPr/>
          <a:lstStyle/>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楷体_GB2312" panose="02010609030101010101" pitchFamily="49" charset="-122"/>
                <a:cs typeface="+mn-cs"/>
              </a:rPr>
              <a:t>如：百科全书、字典、词典、年鉴、手册等</a:t>
            </a:r>
            <a:endParaRPr kumimoji="0" lang="zh-CN" altLang="en-US" sz="3200" b="1" i="0" u="none" strike="noStrike" kern="0" cap="none" spc="0" normalizeH="0" baseline="0" noProof="0" dirty="0">
              <a:ln>
                <a:noFill/>
              </a:ln>
              <a:solidFill>
                <a:schemeClr val="accent1">
                  <a:lumMod val="75000"/>
                </a:schemeClr>
              </a:solidFill>
              <a:effectLst/>
              <a:uLnTx/>
              <a:uFillTx/>
              <a:latin typeface="+mn-lt"/>
              <a:ea typeface="楷体_GB2312" panose="02010609030101010101" pitchFamily="49"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1"/>
          <a:srcRect/>
          <a:stretch>
            <a:fillRect/>
          </a:stretch>
        </p:blipFill>
        <p:spPr bwMode="auto">
          <a:xfrm>
            <a:off x="468313" y="620713"/>
            <a:ext cx="1797050" cy="2879725"/>
          </a:xfrm>
          <a:prstGeom prst="rect">
            <a:avLst/>
          </a:prstGeom>
          <a:noFill/>
          <a:ln w="9525">
            <a:noFill/>
            <a:miter lim="800000"/>
            <a:headEnd/>
            <a:tailEnd/>
          </a:ln>
        </p:spPr>
      </p:pic>
      <p:pic>
        <p:nvPicPr>
          <p:cNvPr id="3" name="Picture 4"/>
          <p:cNvPicPr>
            <a:picLocks noChangeAspect="1" noChangeArrowheads="1"/>
          </p:cNvPicPr>
          <p:nvPr/>
        </p:nvPicPr>
        <p:blipFill>
          <a:blip r:embed="rId2"/>
          <a:srcRect/>
          <a:stretch>
            <a:fillRect/>
          </a:stretch>
        </p:blipFill>
        <p:spPr bwMode="auto">
          <a:xfrm>
            <a:off x="2339975" y="1484313"/>
            <a:ext cx="1917700" cy="2881312"/>
          </a:xfrm>
          <a:prstGeom prst="rect">
            <a:avLst/>
          </a:prstGeom>
          <a:noFill/>
          <a:ln w="9525">
            <a:noFill/>
            <a:miter lim="800000"/>
            <a:headEnd/>
            <a:tailEnd/>
          </a:ln>
        </p:spPr>
      </p:pic>
      <p:pic>
        <p:nvPicPr>
          <p:cNvPr id="4" name="Picture 8" descr="c915d3ca939aefb28721f52187905437"/>
          <p:cNvPicPr>
            <a:picLocks noChangeAspect="1" noChangeArrowheads="1"/>
          </p:cNvPicPr>
          <p:nvPr/>
        </p:nvPicPr>
        <p:blipFill>
          <a:blip r:embed="rId3"/>
          <a:srcRect/>
          <a:stretch>
            <a:fillRect/>
          </a:stretch>
        </p:blipFill>
        <p:spPr bwMode="auto">
          <a:xfrm>
            <a:off x="4356100" y="2276475"/>
            <a:ext cx="2154238" cy="3095625"/>
          </a:xfrm>
          <a:prstGeom prst="rect">
            <a:avLst/>
          </a:prstGeom>
          <a:noFill/>
          <a:ln w="9525">
            <a:noFill/>
            <a:miter lim="800000"/>
            <a:headEnd/>
            <a:tailEnd/>
          </a:ln>
        </p:spPr>
      </p:pic>
      <p:pic>
        <p:nvPicPr>
          <p:cNvPr id="5" name="Picture 9"/>
          <p:cNvPicPr>
            <a:picLocks noChangeAspect="1" noChangeArrowheads="1"/>
          </p:cNvPicPr>
          <p:nvPr/>
        </p:nvPicPr>
        <p:blipFill>
          <a:blip r:embed="rId4"/>
          <a:srcRect/>
          <a:stretch>
            <a:fillRect/>
          </a:stretch>
        </p:blipFill>
        <p:spPr bwMode="auto">
          <a:xfrm>
            <a:off x="6588125" y="3500438"/>
            <a:ext cx="2122488" cy="30241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468313" y="973138"/>
            <a:ext cx="8675687" cy="5693866"/>
          </a:xfrm>
          <a:prstGeom prst="rect">
            <a:avLst/>
          </a:prstGeom>
          <a:noFill/>
          <a:ln w="12700" cap="sq">
            <a:noFill/>
            <a:miter lim="800000"/>
          </a:ln>
        </p:spPr>
        <p:txBody>
          <a:bodyPr>
            <a:spAutoFit/>
          </a:bodyPr>
          <a:lstStyle/>
          <a:p>
            <a:pPr algn="ctr">
              <a:spcBef>
                <a:spcPct val="50000"/>
              </a:spcBef>
            </a:pPr>
            <a:r>
              <a:rPr lang="en-US" altLang="zh-CN" sz="3200" b="1" dirty="0">
                <a:solidFill>
                  <a:srgbClr val="004986"/>
                </a:solidFill>
                <a:latin typeface="黑体" panose="02010609060101010101" pitchFamily="2" charset="-122"/>
                <a:ea typeface="黑体" panose="02010609060101010101" pitchFamily="2" charset="-122"/>
              </a:rPr>
              <a:t>ISBN</a:t>
            </a:r>
            <a:r>
              <a:rPr lang="zh-CN" altLang="en-US" sz="3200" dirty="0">
                <a:solidFill>
                  <a:srgbClr val="004986"/>
                </a:solidFill>
                <a:latin typeface="黑体" panose="02010609060101010101" pitchFamily="2" charset="-122"/>
                <a:ea typeface="黑体" panose="02010609060101010101" pitchFamily="2" charset="-122"/>
              </a:rPr>
              <a:t>（</a:t>
            </a:r>
            <a:r>
              <a:rPr lang="en-US" altLang="zh-CN" sz="3200" b="1" dirty="0">
                <a:solidFill>
                  <a:srgbClr val="004986"/>
                </a:solidFill>
                <a:latin typeface="黑体" panose="02010609060101010101" pitchFamily="2" charset="-122"/>
                <a:ea typeface="黑体" panose="02010609060101010101" pitchFamily="2" charset="-122"/>
              </a:rPr>
              <a:t>International Standard Book Number</a:t>
            </a:r>
            <a:r>
              <a:rPr lang="zh-CN" altLang="en-US" sz="3200" b="1" dirty="0">
                <a:solidFill>
                  <a:srgbClr val="004986"/>
                </a:solidFill>
                <a:latin typeface="黑体" panose="02010609060101010101" pitchFamily="2" charset="-122"/>
                <a:ea typeface="黑体" panose="02010609060101010101" pitchFamily="2" charset="-122"/>
              </a:rPr>
              <a:t>）国际标准书号</a:t>
            </a:r>
            <a:endParaRPr lang="zh-CN" altLang="en-US" sz="3200" b="1" dirty="0">
              <a:solidFill>
                <a:srgbClr val="004986"/>
              </a:solidFill>
              <a:latin typeface="黑体" panose="02010609060101010101" pitchFamily="2" charset="-122"/>
              <a:ea typeface="黑体" panose="02010609060101010101" pitchFamily="2" charset="-122"/>
            </a:endParaRPr>
          </a:p>
          <a:p>
            <a:pPr>
              <a:spcBef>
                <a:spcPct val="50000"/>
              </a:spcBef>
            </a:pPr>
            <a:r>
              <a:rPr lang="zh-CN" altLang="en-US" sz="3200" b="1" dirty="0">
                <a:solidFill>
                  <a:srgbClr val="004986"/>
                </a:solidFill>
                <a:latin typeface="黑体" panose="02010609060101010101" pitchFamily="2" charset="-122"/>
                <a:ea typeface="黑体" panose="02010609060101010101" pitchFamily="2" charset="-122"/>
              </a:rPr>
              <a:t>如：</a:t>
            </a:r>
            <a:r>
              <a:rPr lang="zh-CN" altLang="en-US" sz="3200" b="1" dirty="0">
                <a:latin typeface="黑体" panose="02010609060101010101" pitchFamily="2" charset="-122"/>
                <a:ea typeface="黑体" panose="02010609060101010101" pitchFamily="2" charset="-122"/>
              </a:rPr>
              <a:t> </a:t>
            </a:r>
            <a:r>
              <a:rPr lang="en-US" altLang="zh-CN" sz="3200" b="1" dirty="0">
                <a:solidFill>
                  <a:srgbClr val="004986"/>
                </a:solidFill>
                <a:latin typeface="黑体" panose="02010609060101010101" pitchFamily="2" charset="-122"/>
                <a:ea typeface="黑体" panose="02010609060101010101" pitchFamily="2" charset="-122"/>
              </a:rPr>
              <a:t>ISBN 978</a:t>
            </a:r>
            <a:r>
              <a:rPr lang="en-US" altLang="zh-CN" sz="3200" b="1" dirty="0">
                <a:solidFill>
                  <a:srgbClr val="004986"/>
                </a:solidFill>
                <a:ea typeface="楷体_GB2312" panose="02010609030101010101" pitchFamily="49" charset="-122"/>
              </a:rPr>
              <a:t>–</a:t>
            </a:r>
            <a:r>
              <a:rPr lang="en-US" altLang="zh-CN" sz="3200" b="1" dirty="0">
                <a:solidFill>
                  <a:srgbClr val="004986"/>
                </a:solidFill>
                <a:latin typeface="黑体" panose="02010609060101010101" pitchFamily="2" charset="-122"/>
                <a:ea typeface="黑体" panose="02010609060101010101" pitchFamily="2" charset="-122"/>
              </a:rPr>
              <a:t>7</a:t>
            </a:r>
            <a:r>
              <a:rPr lang="en-US" altLang="zh-CN" sz="3200" b="1" dirty="0">
                <a:solidFill>
                  <a:srgbClr val="004986"/>
                </a:solidFill>
                <a:ea typeface="楷体_GB2312" panose="02010609030101010101" pitchFamily="49" charset="-122"/>
              </a:rPr>
              <a:t>–</a:t>
            </a:r>
            <a:r>
              <a:rPr lang="en-US" altLang="zh-CN" sz="3200" b="1" dirty="0">
                <a:solidFill>
                  <a:srgbClr val="004986"/>
                </a:solidFill>
                <a:latin typeface="黑体" panose="02010609060101010101" pitchFamily="2" charset="-122"/>
                <a:ea typeface="黑体" panose="02010609060101010101" pitchFamily="2" charset="-122"/>
              </a:rPr>
              <a:t>117</a:t>
            </a:r>
            <a:r>
              <a:rPr lang="en-US" altLang="zh-CN" sz="3200" b="1" dirty="0">
                <a:solidFill>
                  <a:srgbClr val="004986"/>
                </a:solidFill>
                <a:ea typeface="楷体_GB2312" panose="02010609030101010101" pitchFamily="49" charset="-122"/>
              </a:rPr>
              <a:t>–</a:t>
            </a:r>
            <a:r>
              <a:rPr lang="en-US" altLang="zh-CN" sz="3200" b="1" dirty="0">
                <a:solidFill>
                  <a:srgbClr val="004986"/>
                </a:solidFill>
                <a:latin typeface="黑体" panose="02010609060101010101" pitchFamily="2" charset="-122"/>
                <a:ea typeface="黑体" panose="02010609060101010101" pitchFamily="2" charset="-122"/>
              </a:rPr>
              <a:t>17213-4</a:t>
            </a:r>
            <a:endParaRPr lang="en-US" altLang="zh-CN" sz="3200" b="1" dirty="0">
              <a:solidFill>
                <a:srgbClr val="004986"/>
              </a:solidFill>
              <a:latin typeface="黑体" panose="02010609060101010101" pitchFamily="2" charset="-122"/>
              <a:ea typeface="黑体" panose="02010609060101010101" pitchFamily="2" charset="-122"/>
            </a:endParaRPr>
          </a:p>
          <a:p>
            <a:pPr>
              <a:spcBef>
                <a:spcPct val="50000"/>
              </a:spcBef>
            </a:pPr>
            <a:r>
              <a:rPr lang="zh-CN" altLang="en-US" sz="2800" b="1" dirty="0">
                <a:solidFill>
                  <a:srgbClr val="004986"/>
                </a:solidFill>
                <a:latin typeface="黑体" panose="02010609060101010101" pitchFamily="2" charset="-122"/>
                <a:ea typeface="黑体" panose="02010609060101010101" pitchFamily="2" charset="-122"/>
              </a:rPr>
              <a:t>     </a:t>
            </a:r>
            <a:endParaRPr lang="en-US" altLang="zh-CN" sz="2800" b="1" dirty="0" smtClean="0">
              <a:solidFill>
                <a:srgbClr val="004986"/>
              </a:solidFill>
              <a:latin typeface="黑体" panose="02010609060101010101" pitchFamily="2" charset="-122"/>
              <a:ea typeface="黑体" panose="02010609060101010101" pitchFamily="2" charset="-122"/>
            </a:endParaRPr>
          </a:p>
          <a:p>
            <a:pPr>
              <a:spcBef>
                <a:spcPct val="50000"/>
              </a:spcBef>
            </a:pPr>
            <a:r>
              <a:rPr lang="en-US" altLang="zh-CN" sz="2800" b="1" dirty="0" smtClean="0">
                <a:solidFill>
                  <a:srgbClr val="004986"/>
                </a:solidFill>
                <a:latin typeface="黑体" panose="02010609060101010101" pitchFamily="2" charset="-122"/>
                <a:ea typeface="黑体" panose="02010609060101010101" pitchFamily="2" charset="-122"/>
              </a:rPr>
              <a:t>     </a:t>
            </a:r>
            <a:r>
              <a:rPr lang="zh-CN" altLang="en-US" sz="2800" b="1" dirty="0" smtClean="0">
                <a:solidFill>
                  <a:srgbClr val="004986"/>
                </a:solidFill>
                <a:latin typeface="楷体_GB2312" panose="02010609030101010101" pitchFamily="49" charset="-122"/>
                <a:ea typeface="楷体_GB2312" panose="02010609030101010101" pitchFamily="49" charset="-122"/>
              </a:rPr>
              <a:t>物品</a:t>
            </a:r>
            <a:r>
              <a:rPr lang="zh-CN" altLang="en-US" sz="2800" b="1" dirty="0">
                <a:solidFill>
                  <a:srgbClr val="004986"/>
                </a:solidFill>
                <a:latin typeface="楷体_GB2312" panose="02010609030101010101" pitchFamily="49" charset="-122"/>
                <a:ea typeface="楷体_GB2312" panose="02010609030101010101" pitchFamily="49" charset="-122"/>
              </a:rPr>
              <a:t>编码</a:t>
            </a:r>
            <a:r>
              <a:rPr lang="en-US" altLang="zh-CN" sz="2800" b="1" dirty="0">
                <a:solidFill>
                  <a:srgbClr val="004986"/>
                </a:solidFill>
                <a:latin typeface="楷体_GB2312" panose="02010609030101010101" pitchFamily="49" charset="-122"/>
                <a:ea typeface="楷体_GB2312" panose="02010609030101010101" pitchFamily="49" charset="-122"/>
              </a:rPr>
              <a:t>-</a:t>
            </a:r>
            <a:r>
              <a:rPr lang="zh-CN" altLang="en-US" sz="2800" b="1" dirty="0">
                <a:solidFill>
                  <a:srgbClr val="004986"/>
                </a:solidFill>
                <a:latin typeface="楷体_GB2312" panose="02010609030101010101" pitchFamily="49" charset="-122"/>
                <a:ea typeface="楷体_GB2312" panose="02010609030101010101" pitchFamily="49" charset="-122"/>
              </a:rPr>
              <a:t>组号</a:t>
            </a:r>
            <a:r>
              <a:rPr lang="en-US" altLang="zh-CN" sz="2800" b="1" dirty="0">
                <a:solidFill>
                  <a:srgbClr val="004986"/>
                </a:solidFill>
                <a:latin typeface="楷体_GB2312" panose="02010609030101010101" pitchFamily="49" charset="-122"/>
                <a:ea typeface="楷体_GB2312" panose="02010609030101010101" pitchFamily="49" charset="-122"/>
              </a:rPr>
              <a:t>-</a:t>
            </a:r>
            <a:r>
              <a:rPr lang="zh-CN" altLang="en-US" sz="2800" b="1" dirty="0">
                <a:solidFill>
                  <a:srgbClr val="004986"/>
                </a:solidFill>
                <a:latin typeface="楷体_GB2312" panose="02010609030101010101" pitchFamily="49" charset="-122"/>
                <a:ea typeface="楷体_GB2312" panose="02010609030101010101" pitchFamily="49" charset="-122"/>
              </a:rPr>
              <a:t>出版者号</a:t>
            </a:r>
            <a:r>
              <a:rPr lang="en-US" altLang="zh-CN" sz="2800" b="1" dirty="0">
                <a:solidFill>
                  <a:srgbClr val="004986"/>
                </a:solidFill>
                <a:latin typeface="楷体_GB2312" panose="02010609030101010101" pitchFamily="49" charset="-122"/>
                <a:ea typeface="楷体_GB2312" panose="02010609030101010101" pitchFamily="49" charset="-122"/>
              </a:rPr>
              <a:t>-</a:t>
            </a:r>
            <a:r>
              <a:rPr lang="zh-CN" altLang="en-US" sz="2800" b="1" dirty="0">
                <a:solidFill>
                  <a:srgbClr val="004986"/>
                </a:solidFill>
                <a:latin typeface="楷体_GB2312" panose="02010609030101010101" pitchFamily="49" charset="-122"/>
                <a:ea typeface="楷体_GB2312" panose="02010609030101010101" pitchFamily="49" charset="-122"/>
              </a:rPr>
              <a:t>书名号</a:t>
            </a:r>
            <a:r>
              <a:rPr lang="en-US" altLang="zh-CN" sz="2800" b="1" dirty="0">
                <a:solidFill>
                  <a:srgbClr val="004986"/>
                </a:solidFill>
                <a:latin typeface="楷体_GB2312" panose="02010609030101010101" pitchFamily="49" charset="-122"/>
                <a:ea typeface="楷体_GB2312" panose="02010609030101010101" pitchFamily="49" charset="-122"/>
              </a:rPr>
              <a:t>-</a:t>
            </a:r>
            <a:r>
              <a:rPr lang="zh-CN" altLang="en-US" sz="2800" b="1" dirty="0">
                <a:solidFill>
                  <a:srgbClr val="004986"/>
                </a:solidFill>
                <a:latin typeface="楷体_GB2312" panose="02010609030101010101" pitchFamily="49" charset="-122"/>
                <a:ea typeface="楷体_GB2312" panose="02010609030101010101" pitchFamily="49" charset="-122"/>
              </a:rPr>
              <a:t>校验号</a:t>
            </a:r>
            <a:r>
              <a:rPr lang="zh-CN" altLang="en-US" sz="3600" b="1" dirty="0">
                <a:latin typeface="楷体_GB2312" panose="02010609030101010101" pitchFamily="49" charset="-122"/>
                <a:ea typeface="楷体_GB2312" panose="02010609030101010101" pitchFamily="49" charset="-122"/>
              </a:rPr>
              <a:t>    </a:t>
            </a:r>
            <a:endParaRPr lang="zh-CN" altLang="en-US" sz="3600" b="1" dirty="0">
              <a:latin typeface="楷体_GB2312" panose="02010609030101010101" pitchFamily="49" charset="-122"/>
              <a:ea typeface="楷体_GB2312" panose="02010609030101010101" pitchFamily="49" charset="-122"/>
            </a:endParaRPr>
          </a:p>
          <a:p>
            <a:pPr>
              <a:spcBef>
                <a:spcPct val="50000"/>
              </a:spcBef>
            </a:pPr>
            <a:r>
              <a:rPr lang="zh-CN" altLang="en-US" sz="3600" b="1" dirty="0" smtClean="0">
                <a:solidFill>
                  <a:srgbClr val="004986"/>
                </a:solidFill>
                <a:latin typeface="楷体_GB2312" panose="02010609030101010101" pitchFamily="49" charset="-122"/>
                <a:ea typeface="楷体_GB2312" panose="02010609030101010101" pitchFamily="49" charset="-122"/>
              </a:rPr>
              <a:t>          </a:t>
            </a:r>
            <a:r>
              <a:rPr lang="zh-CN" altLang="en-US" sz="2400" b="1" dirty="0" smtClean="0">
                <a:solidFill>
                  <a:srgbClr val="004986"/>
                </a:solidFill>
                <a:latin typeface="楷体_GB2312" panose="02010609030101010101" pitchFamily="49" charset="-122"/>
                <a:ea typeface="楷体_GB2312" panose="02010609030101010101" pitchFamily="49" charset="-122"/>
              </a:rPr>
              <a:t>（国家、语种）</a:t>
            </a:r>
            <a:endParaRPr lang="en-US" altLang="zh-CN" sz="2400" b="1" dirty="0">
              <a:solidFill>
                <a:srgbClr val="004986"/>
              </a:solidFill>
              <a:latin typeface="楷体_GB2312" panose="02010609030101010101" pitchFamily="49" charset="-122"/>
              <a:ea typeface="楷体_GB2312" panose="02010609030101010101" pitchFamily="49" charset="-122"/>
            </a:endParaRPr>
          </a:p>
          <a:p>
            <a:pPr>
              <a:spcBef>
                <a:spcPct val="50000"/>
              </a:spcBef>
            </a:pPr>
            <a:r>
              <a:rPr lang="en-US" altLang="zh-CN" sz="3600" b="1" dirty="0">
                <a:solidFill>
                  <a:schemeClr val="tx2"/>
                </a:solidFill>
                <a:latin typeface="黑体" panose="02010609060101010101" pitchFamily="2" charset="-122"/>
                <a:ea typeface="黑体" panose="02010609060101010101" pitchFamily="2" charset="-122"/>
              </a:rPr>
              <a:t>   </a:t>
            </a:r>
            <a:r>
              <a:rPr lang="en-US" altLang="zh-CN" sz="3200" b="1" dirty="0">
                <a:solidFill>
                  <a:srgbClr val="004986"/>
                </a:solidFill>
                <a:latin typeface="黑体" panose="02010609060101010101" pitchFamily="2" charset="-122"/>
                <a:ea typeface="黑体" panose="02010609060101010101" pitchFamily="2" charset="-122"/>
              </a:rPr>
              <a:t>ISBN </a:t>
            </a:r>
            <a:r>
              <a:rPr lang="zh-CN" altLang="en-US" sz="3200" b="1" dirty="0">
                <a:solidFill>
                  <a:srgbClr val="004986"/>
                </a:solidFill>
                <a:latin typeface="黑体" panose="02010609060101010101" pitchFamily="2" charset="-122"/>
                <a:ea typeface="黑体" panose="02010609060101010101" pitchFamily="2" charset="-122"/>
              </a:rPr>
              <a:t>具有唯一性、专指性。</a:t>
            </a:r>
            <a:endParaRPr lang="zh-CN" altLang="en-US" sz="3200" b="1" dirty="0">
              <a:solidFill>
                <a:srgbClr val="004986"/>
              </a:solidFill>
              <a:latin typeface="黑体" panose="02010609060101010101" pitchFamily="2" charset="-122"/>
              <a:ea typeface="黑体" panose="02010609060101010101" pitchFamily="2" charset="-122"/>
            </a:endParaRPr>
          </a:p>
          <a:p>
            <a:pPr>
              <a:spcBef>
                <a:spcPct val="50000"/>
              </a:spcBef>
            </a:pPr>
            <a:r>
              <a:rPr lang="zh-CN" altLang="en-US" sz="3200" b="1" dirty="0">
                <a:latin typeface="宋体" panose="02010600030101010101" pitchFamily="2" charset="-122"/>
                <a:ea typeface="宋体" panose="02010600030101010101" pitchFamily="2" charset="-122"/>
              </a:rPr>
              <a:t>      </a:t>
            </a:r>
            <a:endParaRPr lang="zh-CN" altLang="en-US" sz="3200" b="1" dirty="0">
              <a:latin typeface="宋体" panose="02010600030101010101" pitchFamily="2" charset="-122"/>
              <a:ea typeface="宋体" panose="02010600030101010101" pitchFamily="2" charset="-122"/>
            </a:endParaRPr>
          </a:p>
        </p:txBody>
      </p:sp>
      <p:sp>
        <p:nvSpPr>
          <p:cNvPr id="3" name="Line 4"/>
          <p:cNvSpPr>
            <a:spLocks noChangeShapeType="1"/>
          </p:cNvSpPr>
          <p:nvPr/>
        </p:nvSpPr>
        <p:spPr bwMode="auto">
          <a:xfrm flipH="1">
            <a:off x="2714612" y="2846388"/>
            <a:ext cx="231788" cy="868364"/>
          </a:xfrm>
          <a:prstGeom prst="line">
            <a:avLst/>
          </a:prstGeom>
          <a:noFill/>
          <a:ln w="25400">
            <a:solidFill>
              <a:schemeClr val="tx1"/>
            </a:solidFill>
            <a:round/>
            <a:tailEnd type="triangle" w="med" len="med"/>
          </a:ln>
        </p:spPr>
        <p:txBody>
          <a:bodyPr/>
          <a:lstStyle/>
          <a:p>
            <a:endParaRPr lang="zh-CN" altLang="en-US"/>
          </a:p>
        </p:txBody>
      </p:sp>
      <p:sp>
        <p:nvSpPr>
          <p:cNvPr id="4" name="Line 5"/>
          <p:cNvSpPr>
            <a:spLocks noChangeShapeType="1"/>
          </p:cNvSpPr>
          <p:nvPr/>
        </p:nvSpPr>
        <p:spPr bwMode="auto">
          <a:xfrm flipH="1">
            <a:off x="3500431" y="2786058"/>
            <a:ext cx="142876" cy="928694"/>
          </a:xfrm>
          <a:prstGeom prst="line">
            <a:avLst/>
          </a:prstGeom>
          <a:noFill/>
          <a:ln w="25400">
            <a:solidFill>
              <a:schemeClr val="tx1"/>
            </a:solidFill>
            <a:round/>
            <a:tailEnd type="triangle" w="med" len="med"/>
          </a:ln>
        </p:spPr>
        <p:txBody>
          <a:bodyPr/>
          <a:lstStyle/>
          <a:p>
            <a:endParaRPr lang="zh-CN" altLang="en-US"/>
          </a:p>
        </p:txBody>
      </p:sp>
      <p:sp>
        <p:nvSpPr>
          <p:cNvPr id="5" name="Line 6"/>
          <p:cNvSpPr>
            <a:spLocks noChangeShapeType="1"/>
          </p:cNvSpPr>
          <p:nvPr/>
        </p:nvSpPr>
        <p:spPr bwMode="auto">
          <a:xfrm>
            <a:off x="4429124" y="2786058"/>
            <a:ext cx="45719" cy="928694"/>
          </a:xfrm>
          <a:prstGeom prst="line">
            <a:avLst/>
          </a:prstGeom>
          <a:noFill/>
          <a:ln w="25400">
            <a:solidFill>
              <a:schemeClr val="tx1"/>
            </a:solidFill>
            <a:round/>
            <a:tailEnd type="triangle" w="med" len="med"/>
          </a:ln>
        </p:spPr>
        <p:txBody>
          <a:bodyPr/>
          <a:lstStyle/>
          <a:p>
            <a:endParaRPr lang="zh-CN" altLang="en-US"/>
          </a:p>
        </p:txBody>
      </p:sp>
      <p:sp>
        <p:nvSpPr>
          <p:cNvPr id="6" name="Line 7"/>
          <p:cNvSpPr>
            <a:spLocks noChangeShapeType="1"/>
          </p:cNvSpPr>
          <p:nvPr/>
        </p:nvSpPr>
        <p:spPr bwMode="auto">
          <a:xfrm>
            <a:off x="5500694" y="2786058"/>
            <a:ext cx="428628" cy="928694"/>
          </a:xfrm>
          <a:prstGeom prst="line">
            <a:avLst/>
          </a:prstGeom>
          <a:noFill/>
          <a:ln w="25400">
            <a:solidFill>
              <a:schemeClr val="tx1"/>
            </a:solidFill>
            <a:round/>
            <a:tailEnd type="triangle" w="med" len="med"/>
          </a:ln>
        </p:spPr>
        <p:txBody>
          <a:bodyPr/>
          <a:lstStyle/>
          <a:p>
            <a:endParaRPr lang="zh-CN" altLang="en-US"/>
          </a:p>
        </p:txBody>
      </p:sp>
      <p:sp>
        <p:nvSpPr>
          <p:cNvPr id="7" name="Line 8"/>
          <p:cNvSpPr>
            <a:spLocks noChangeShapeType="1"/>
          </p:cNvSpPr>
          <p:nvPr/>
        </p:nvSpPr>
        <p:spPr bwMode="auto">
          <a:xfrm>
            <a:off x="6215074" y="2643182"/>
            <a:ext cx="1000132" cy="1071570"/>
          </a:xfrm>
          <a:prstGeom prst="line">
            <a:avLst/>
          </a:prstGeom>
          <a:noFill/>
          <a:ln w="25400">
            <a:solidFill>
              <a:schemeClr val="tx1"/>
            </a:solidFill>
            <a:round/>
            <a:tailEnd type="triangle" w="med" len="med"/>
          </a:ln>
        </p:spPr>
        <p:txBody>
          <a:bodyPr/>
          <a:lstStyle/>
          <a:p>
            <a:endParaRPr lang="zh-CN" altLang="en-US"/>
          </a:p>
        </p:txBody>
      </p:sp>
      <p:sp>
        <p:nvSpPr>
          <p:cNvPr id="8" name="Line 7"/>
          <p:cNvSpPr>
            <a:spLocks noChangeShapeType="1"/>
          </p:cNvSpPr>
          <p:nvPr/>
        </p:nvSpPr>
        <p:spPr bwMode="auto">
          <a:xfrm>
            <a:off x="3500430" y="4143380"/>
            <a:ext cx="45719" cy="500066"/>
          </a:xfrm>
          <a:prstGeom prst="line">
            <a:avLst/>
          </a:prstGeom>
          <a:noFill/>
          <a:ln w="25400">
            <a:solidFill>
              <a:schemeClr val="tx1"/>
            </a:solidFill>
            <a:round/>
            <a:tailEnd type="triangle" w="med" len="med"/>
          </a:ln>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up)">
                                      <p:cBhvr>
                                        <p:cTn id="7" dur="500"/>
                                        <p:tgtEl>
                                          <p:spTgt spid="2">
                                            <p:txEl>
                                              <p:pRg st="2" end="2"/>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wipe(up)">
                                      <p:cBhvr>
                                        <p:cTn id="11" dur="500"/>
                                        <p:tgtEl>
                                          <p:spTgt spid="2">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500"/>
                                        <p:tgtEl>
                                          <p:spTgt spid="4"/>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up)">
                                      <p:cBhvr>
                                        <p:cTn id="25" dur="500"/>
                                        <p:tgtEl>
                                          <p:spTgt spid="6"/>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up)">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up)">
                                      <p:cBhvr>
                                        <p:cTn id="33" dur="500"/>
                                        <p:tgtEl>
                                          <p:spTgt spid="8"/>
                                        </p:tgtEl>
                                      </p:cBhvr>
                                    </p:animEffect>
                                  </p:childTnLst>
                                </p:cTn>
                              </p:par>
                            </p:childTnLst>
                          </p:cTn>
                        </p:par>
                        <p:par>
                          <p:cTn id="34" fill="hold">
                            <p:stCondLst>
                              <p:cond delay="500"/>
                            </p:stCondLst>
                            <p:childTnLst>
                              <p:par>
                                <p:cTn id="35" presetID="22" presetClass="entr" presetSubtype="1" fill="hold" nodeType="after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wipe(up)">
                                      <p:cBhvr>
                                        <p:cTn id="3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657384" y="1192213"/>
            <a:ext cx="7772400" cy="14700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2.</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期刊（</a:t>
            </a:r>
            <a:r>
              <a:rPr kumimoji="0" lang="en-US" altLang="zh-CN"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periodical</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a:t>
            </a:r>
            <a:r>
              <a:rPr kumimoji="0" lang="en-US" altLang="zh-CN"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journal</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a:t>
            </a:r>
            <a:r>
              <a:rPr kumimoji="0" lang="en-US" altLang="zh-CN"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magazine</a:t>
            </a:r>
            <a:r>
              <a:rPr kumimoji="0" lang="zh-CN" altLang="en-US" sz="32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）：又称杂志</a:t>
            </a:r>
            <a:endParaRPr kumimoji="0" lang="zh-CN" altLang="en-US" sz="3200" b="1" u="none" strike="noStrike" kern="0" cap="none" spc="0" normalizeH="0" baseline="0" noProof="0" dirty="0">
              <a:ln>
                <a:noFill/>
              </a:ln>
              <a:solidFill>
                <a:schemeClr val="accent1">
                  <a:lumMod val="75000"/>
                </a:schemeClr>
              </a:solidFill>
              <a:effectLst/>
              <a:uLnTx/>
              <a:uFillTx/>
              <a:latin typeface="黑体" panose="02010609060101010101" pitchFamily="2" charset="-122"/>
              <a:ea typeface="+mj-ea"/>
              <a:cs typeface="+mj-cs"/>
            </a:endParaRPr>
          </a:p>
        </p:txBody>
      </p:sp>
      <p:sp>
        <p:nvSpPr>
          <p:cNvPr id="5" name="Rectangle 3"/>
          <p:cNvSpPr txBox="1">
            <a:spLocks noChangeArrowheads="1"/>
          </p:cNvSpPr>
          <p:nvPr/>
        </p:nvSpPr>
        <p:spPr>
          <a:xfrm>
            <a:off x="665163" y="2624138"/>
            <a:ext cx="7588250" cy="3522662"/>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en-US" altLang="zh-CN" sz="3200" b="0" i="0" u="none" strike="noStrike" kern="0" cap="none" spc="0" normalizeH="0" baseline="0" noProof="0" dirty="0" smtClean="0">
                <a:ln>
                  <a:noFill/>
                </a:ln>
                <a:solidFill>
                  <a:schemeClr val="bg2">
                    <a:lumMod val="75000"/>
                  </a:schemeClr>
                </a:solidFill>
                <a:effectLst/>
                <a:uLnTx/>
                <a:uFillTx/>
                <a:latin typeface="+mn-lt"/>
                <a:ea typeface="+mn-ea"/>
                <a:cs typeface="+mn-cs"/>
              </a:rPr>
              <a:t>         </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是一种连续出版发行的文献，有固定的刊名、版式、篇幅、内容范围以及编辑出版机构，有连续的年、卷、期号，每期有多篇文章。</a:t>
            </a:r>
            <a:endParaRPr kumimoji="0" lang="en-US" altLang="zh-CN"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en-US" altLang="zh-CN"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如：杂志、学报、通报等</a:t>
            </a:r>
            <a:endParaRPr kumimoji="0" lang="zh-CN" altLang="en-US" sz="3200" b="1" i="0" u="none" strike="noStrike" kern="0" cap="none" spc="0" normalizeH="0" baseline="0" noProof="0" dirty="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1"/>
          <a:srcRect/>
          <a:stretch>
            <a:fillRect/>
          </a:stretch>
        </p:blipFill>
        <p:spPr bwMode="auto">
          <a:xfrm>
            <a:off x="428625" y="571500"/>
            <a:ext cx="2257425" cy="3171825"/>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3" name="Picture 6"/>
          <p:cNvPicPr>
            <a:picLocks noChangeAspect="1" noChangeArrowheads="1"/>
          </p:cNvPicPr>
          <p:nvPr/>
        </p:nvPicPr>
        <p:blipFill>
          <a:blip r:embed="rId2"/>
          <a:srcRect/>
          <a:stretch>
            <a:fillRect/>
          </a:stretch>
        </p:blipFill>
        <p:spPr bwMode="auto">
          <a:xfrm>
            <a:off x="3286125" y="1285875"/>
            <a:ext cx="2482850" cy="3529013"/>
          </a:xfrm>
          <a:prstGeom prst="rect">
            <a:avLst/>
          </a:prstGeom>
          <a:noFill/>
          <a:ln w="9525">
            <a:noFill/>
            <a:miter lim="800000"/>
            <a:headEnd/>
            <a:tailEnd/>
          </a:ln>
        </p:spPr>
      </p:pic>
      <p:pic>
        <p:nvPicPr>
          <p:cNvPr id="4" name="Picture 2"/>
          <p:cNvPicPr>
            <a:picLocks noChangeAspect="1" noChangeArrowheads="1"/>
          </p:cNvPicPr>
          <p:nvPr/>
        </p:nvPicPr>
        <p:blipFill>
          <a:blip r:embed="rId3"/>
          <a:srcRect/>
          <a:stretch>
            <a:fillRect/>
          </a:stretch>
        </p:blipFill>
        <p:spPr bwMode="auto">
          <a:xfrm>
            <a:off x="6057900" y="3032125"/>
            <a:ext cx="2646363" cy="364013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Text Box 7"/>
          <p:cNvSpPr txBox="1">
            <a:spLocks noChangeArrowheads="1"/>
          </p:cNvSpPr>
          <p:nvPr/>
        </p:nvSpPr>
        <p:spPr bwMode="auto">
          <a:xfrm>
            <a:off x="663575" y="5543550"/>
            <a:ext cx="1676400" cy="579438"/>
          </a:xfrm>
          <a:prstGeom prst="rect">
            <a:avLst/>
          </a:prstGeom>
          <a:noFill/>
          <a:ln w="9525">
            <a:noFill/>
            <a:miter lim="800000"/>
          </a:ln>
        </p:spPr>
        <p:txBody>
          <a:bodyPr>
            <a:spAutoFit/>
          </a:bodyPr>
          <a:lstStyle/>
          <a:p>
            <a:pPr algn="ctr">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期刊</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副标题 1"/>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3" name="标题 2"/>
          <p:cNvSpPr>
            <a:spLocks noGrp="1"/>
          </p:cNvSpPr>
          <p:nvPr>
            <p:ph type="ctrTitle"/>
          </p:nvPr>
        </p:nvSpPr>
        <p:spPr/>
        <p:txBody>
          <a:bodyPr/>
          <a:lstStyle/>
          <a:p>
            <a:pPr>
              <a:defRPr/>
            </a:pPr>
            <a:endParaRPr lang="zh-CN" altLang="en-US"/>
          </a:p>
        </p:txBody>
      </p:sp>
      <p:pic>
        <p:nvPicPr>
          <p:cNvPr id="114690" name="Picture 2"/>
          <p:cNvPicPr>
            <a:picLocks noChangeAspect="1" noChangeArrowheads="1"/>
          </p:cNvPicPr>
          <p:nvPr/>
        </p:nvPicPr>
        <p:blipFill>
          <a:blip r:embed="rId1"/>
          <a:srcRect/>
          <a:stretch>
            <a:fillRect/>
          </a:stretch>
        </p:blipFill>
        <p:spPr bwMode="auto">
          <a:xfrm>
            <a:off x="990600" y="157163"/>
            <a:ext cx="7162800" cy="6543675"/>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p:nvPr/>
        </p:nvSpPr>
        <p:spPr>
          <a:xfrm>
            <a:off x="1357290" y="1857364"/>
            <a:ext cx="6400800" cy="17526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lang="zh-CN" altLang="en-US" sz="5400" b="1" kern="0" dirty="0" smtClean="0">
                <a:solidFill>
                  <a:schemeClr val="accent1">
                    <a:lumMod val="75000"/>
                  </a:schemeClr>
                </a:solidFill>
                <a:latin typeface="幼圆" panose="02010509060101010101" pitchFamily="49" charset="-122"/>
                <a:ea typeface="幼圆" panose="02010509060101010101" pitchFamily="49" charset="-122"/>
              </a:rPr>
              <a:t>为什么</a:t>
            </a:r>
            <a:r>
              <a:rPr kumimoji="0" lang="zh-CN" altLang="en-US" sz="5400" b="1" i="0" u="none" strike="noStrike" kern="0" cap="none" spc="0" normalizeH="0" baseline="0" noProof="0" dirty="0" smtClean="0">
                <a:ln>
                  <a:noFill/>
                </a:ln>
                <a:solidFill>
                  <a:schemeClr val="accent1">
                    <a:lumMod val="75000"/>
                  </a:schemeClr>
                </a:solidFill>
                <a:effectLst/>
                <a:uLnTx/>
                <a:uFillTx/>
                <a:latin typeface="幼圆" panose="02010509060101010101" pitchFamily="49" charset="-122"/>
                <a:ea typeface="幼圆" panose="02010509060101010101" pitchFamily="49" charset="-122"/>
                <a:cs typeface="+mn-cs"/>
              </a:rPr>
              <a:t>学       </a:t>
            </a:r>
            <a:endParaRPr kumimoji="0" lang="en-US" altLang="zh-CN" sz="5400" b="1" i="0" u="none" strike="noStrike" kern="0" cap="none" spc="0" normalizeH="0" baseline="0" noProof="0" dirty="0" smtClean="0">
              <a:ln>
                <a:noFill/>
              </a:ln>
              <a:solidFill>
                <a:schemeClr val="accent1">
                  <a:lumMod val="75000"/>
                </a:schemeClr>
              </a:solidFill>
              <a:effectLst/>
              <a:uLnTx/>
              <a:uFillTx/>
              <a:latin typeface="幼圆" panose="02010509060101010101" pitchFamily="49" charset="-122"/>
              <a:ea typeface="幼圆" panose="02010509060101010101" pitchFamily="49"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lang="en-US" altLang="zh-CN" sz="5400" b="1" kern="0" dirty="0" smtClean="0">
                <a:solidFill>
                  <a:schemeClr val="accent1">
                    <a:lumMod val="75000"/>
                  </a:schemeClr>
                </a:solidFill>
                <a:latin typeface="幼圆" panose="02010509060101010101" pitchFamily="49" charset="-122"/>
                <a:ea typeface="幼圆" panose="02010509060101010101" pitchFamily="49" charset="-122"/>
              </a:rPr>
              <a:t>       </a:t>
            </a:r>
            <a:r>
              <a:rPr lang="zh-CN" altLang="en-US" sz="5400" b="1" kern="0" dirty="0" smtClean="0">
                <a:solidFill>
                  <a:schemeClr val="accent1">
                    <a:lumMod val="75000"/>
                  </a:schemeClr>
                </a:solidFill>
                <a:latin typeface="幼圆" panose="02010509060101010101" pitchFamily="49" charset="-122"/>
                <a:ea typeface="幼圆" panose="02010509060101010101" pitchFamily="49" charset="-122"/>
              </a:rPr>
              <a:t>文献检索</a:t>
            </a:r>
            <a:endParaRPr lang="zh-CN" altLang="en-US" sz="5400" b="1" kern="0" dirty="0">
              <a:solidFill>
                <a:schemeClr val="accent1">
                  <a:lumMod val="75000"/>
                </a:schemeClr>
              </a:solidFill>
              <a:latin typeface="幼圆" panose="02010509060101010101" pitchFamily="49" charset="-122"/>
              <a:ea typeface="幼圆" panose="02010509060101010101" pitchFamily="49" charset="-122"/>
            </a:endParaRPr>
          </a:p>
        </p:txBody>
      </p:sp>
      <p:sp>
        <p:nvSpPr>
          <p:cNvPr id="4" name="TextBox 3"/>
          <p:cNvSpPr txBox="1"/>
          <p:nvPr/>
        </p:nvSpPr>
        <p:spPr>
          <a:xfrm>
            <a:off x="6786578" y="2857496"/>
            <a:ext cx="530915" cy="923330"/>
          </a:xfrm>
          <a:prstGeom prst="rect">
            <a:avLst/>
          </a:prstGeom>
          <a:noFill/>
        </p:spPr>
        <p:txBody>
          <a:bodyPr wrap="none" rtlCol="0">
            <a:spAutoFit/>
          </a:bodyPr>
          <a:lstStyle/>
          <a:p>
            <a:r>
              <a:rPr lang="en-US" altLang="zh-CN" sz="5400" b="1" kern="0" dirty="0" smtClean="0">
                <a:solidFill>
                  <a:schemeClr val="accent5">
                    <a:lumMod val="50000"/>
                  </a:schemeClr>
                </a:solidFill>
                <a:latin typeface="幼圆" panose="02010509060101010101" pitchFamily="49" charset="-122"/>
                <a:ea typeface="幼圆" panose="02010509060101010101" pitchFamily="49" charset="-122"/>
              </a:rPr>
              <a:t>?</a:t>
            </a:r>
            <a:endParaRPr lang="zh-CN" altLang="en-US" sz="5400" b="1" kern="0" dirty="0" smtClean="0">
              <a:solidFill>
                <a:schemeClr val="accent5">
                  <a:lumMod val="50000"/>
                </a:schemeClr>
              </a:solidFill>
              <a:latin typeface="幼圆" panose="02010509060101010101" pitchFamily="49" charset="-122"/>
              <a:ea typeface="幼圆" panose="020105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71472" y="928670"/>
            <a:ext cx="7931152" cy="2803525"/>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chemeClr val="hlink"/>
              </a:buClr>
              <a:buSzTx/>
              <a:defRPr/>
            </a:pPr>
            <a:r>
              <a:rPr lang="zh-CN" altLang="en-US" sz="3200" b="1" kern="0" dirty="0" smtClean="0">
                <a:solidFill>
                  <a:schemeClr val="accent1">
                    <a:lumMod val="75000"/>
                  </a:schemeClr>
                </a:solidFill>
                <a:latin typeface="黑体" panose="02010609060101010101" pitchFamily="2" charset="-122"/>
                <a:ea typeface="黑体" panose="02010609060101010101" pitchFamily="2" charset="-122"/>
              </a:rPr>
              <a:t>期刊特点</a:t>
            </a:r>
            <a:endParaRPr lang="en-US" altLang="zh-CN" sz="3200" b="1" kern="0" dirty="0" smtClean="0">
              <a:solidFill>
                <a:schemeClr val="accent1">
                  <a:lumMod val="75000"/>
                </a:schemeClr>
              </a:solidFill>
              <a:latin typeface="黑体" panose="02010609060101010101" pitchFamily="2" charset="-122"/>
              <a:ea typeface="黑体" panose="02010609060101010101" pitchFamily="2" charset="-122"/>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      与图书相比，期刊的内容新颖，出版周期短，通报速度快，信息量大，约占整个信息量的</a:t>
            </a:r>
            <a:r>
              <a:rPr kumimoji="0" lang="en-US" altLang="zh-CN"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70%</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，是情报的主要信息源，被称为</a:t>
            </a: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情报源</a:t>
            </a: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，反映最新的科技成果。</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600" b="0" i="0" u="none" strike="noStrike" kern="0" cap="none" spc="0" normalizeH="0" baseline="0" noProof="0" dirty="0" smtClean="0">
                <a:ln>
                  <a:noFill/>
                </a:ln>
                <a:solidFill>
                  <a:schemeClr val="tx1"/>
                </a:solidFill>
                <a:effectLst/>
                <a:uLnTx/>
                <a:uFillTx/>
                <a:latin typeface="黑体" panose="02010609060101010101" pitchFamily="2" charset="-122"/>
                <a:ea typeface="黑体" panose="02010609060101010101" pitchFamily="2" charset="-122"/>
                <a:cs typeface="+mn-cs"/>
              </a:rPr>
              <a:t>     </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其重要性一直居于文献之首，是科技人员最重视的一类资料。</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Char char="v"/>
              <a:defRPr/>
            </a:pPr>
            <a:endParaRPr kumimoji="0" lang="zh-CN" altLang="en-US" sz="2800" b="0" i="0" u="none" strike="noStrike" kern="0" cap="none" spc="0" normalizeH="0" baseline="0" noProof="0" dirty="0" smtClean="0">
              <a:ln>
                <a:noFill/>
              </a:ln>
              <a:solidFill>
                <a:schemeClr val="tx1"/>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Char char="v"/>
              <a:defRPr/>
            </a:pPr>
            <a:endParaRPr kumimoji="0" lang="en-US" altLang="zh-CN" sz="2800" b="0" i="0" u="none" strike="noStrike" kern="0" cap="none" spc="0" normalizeH="0" baseline="0" noProof="0" dirty="0">
              <a:ln>
                <a:noFill/>
              </a:ln>
              <a:solidFill>
                <a:schemeClr val="tx1"/>
              </a:solidFill>
              <a:effectLst/>
              <a:uLnTx/>
              <a:uFillTx/>
              <a:latin typeface="+mn-lt"/>
              <a:ea typeface="方正姚体" panose="02010601030101010101" pitchFamily="2" charset="-122"/>
              <a:cs typeface="+mn-cs"/>
            </a:endParaRPr>
          </a:p>
        </p:txBody>
      </p:sp>
      <p:sp>
        <p:nvSpPr>
          <p:cNvPr id="3" name="Rectangle 5"/>
          <p:cNvSpPr>
            <a:spLocks noChangeArrowheads="1"/>
          </p:cNvSpPr>
          <p:nvPr/>
        </p:nvSpPr>
        <p:spPr bwMode="auto">
          <a:xfrm>
            <a:off x="776288" y="5072074"/>
            <a:ext cx="8208962" cy="1035050"/>
          </a:xfrm>
          <a:prstGeom prst="rect">
            <a:avLst/>
          </a:prstGeom>
          <a:noFill/>
          <a:ln w="9525">
            <a:noFill/>
            <a:miter lim="800000"/>
          </a:ln>
        </p:spPr>
        <p:txBody>
          <a:bodyPr/>
          <a:lstStyle/>
          <a:p>
            <a:pPr marL="457200" indent="-457200">
              <a:lnSpc>
                <a:spcPct val="80000"/>
              </a:lnSpc>
              <a:defRPr/>
            </a:pPr>
            <a:r>
              <a:rPr lang="en-US" altLang="zh-CN" sz="2800" dirty="0">
                <a:ea typeface="宋体" panose="02010600030101010101" pitchFamily="2" charset="-122"/>
              </a:rPr>
              <a:t>     </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刊期有：周刊、半月刊、月刊、双月刊、季刊、半年刊等。          </a:t>
            </a:r>
            <a:endParaRPr lang="zh-CN" altLang="en-US" sz="3200" b="1" dirty="0">
              <a:solidFill>
                <a:schemeClr val="accent1">
                  <a:lumMod val="75000"/>
                </a:schemeClr>
              </a:solidFill>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28663" y="1143000"/>
            <a:ext cx="7835900" cy="283845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600" b="1" i="0" u="none" strike="noStrike" kern="0" cap="none" spc="0" normalizeH="0" baseline="0" noProof="0" dirty="0" smtClean="0">
                <a:ln>
                  <a:noFill/>
                </a:ln>
                <a:solidFill>
                  <a:srgbClr val="3366FF"/>
                </a:solidFill>
                <a:effectLst/>
                <a:uLnTx/>
                <a:uFillTx/>
                <a:latin typeface="+mn-lt"/>
                <a:ea typeface="楷体_GB2312" panose="02010609030101010101" pitchFamily="49" charset="-122"/>
                <a:cs typeface="+mn-cs"/>
              </a:rPr>
              <a:t>      </a:t>
            </a:r>
            <a:r>
              <a:rPr kumimoji="0" lang="zh-CN" altLang="en-US" sz="3200" b="1" i="0" u="none" strike="noStrike" kern="0" cap="none" spc="0" normalizeH="0" baseline="0" noProof="0" dirty="0" smtClean="0">
                <a:ln>
                  <a:noFill/>
                </a:ln>
                <a:solidFill>
                  <a:srgbClr val="102AEC"/>
                </a:solidFill>
                <a:effectLst/>
                <a:uLnTx/>
                <a:uFillTx/>
                <a:latin typeface="+mn-lt"/>
                <a:ea typeface="黑体" panose="02010609060101010101" pitchFamily="2" charset="-122"/>
                <a:cs typeface="+mn-cs"/>
              </a:rPr>
              <a:t>核心期刊</a:t>
            </a: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rPr>
              <a:t>：是针对某一学科而讲的，指那些发表文章质量高，情报信息含量大，论文被利用率高，代表学科当代发展水平和方向的期刊，即有关某一学科专业系统内的重点期刊。</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例如：</a:t>
            </a: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楷体_GB2312" panose="02010609030101010101" pitchFamily="49" charset="-122"/>
                <a:cs typeface="+mn-cs"/>
              </a:rPr>
              <a:t>“</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中华</a:t>
            </a: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楷体_GB2312" panose="02010609030101010101" pitchFamily="49" charset="-122"/>
                <a:cs typeface="+mn-cs"/>
              </a:rPr>
              <a:t>”</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 、</a:t>
            </a: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楷体_GB2312" panose="02010609030101010101" pitchFamily="49" charset="-122"/>
                <a:cs typeface="+mn-cs"/>
              </a:rPr>
              <a:t>“</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中国</a:t>
            </a:r>
            <a:r>
              <a:rPr kumimoji="0" lang="zh-CN" altLang="en-US" sz="3200" b="1" i="0" u="none" strike="noStrike" kern="0" cap="none" spc="0" normalizeH="0" baseline="0" noProof="0" dirty="0" smtClean="0">
                <a:ln>
                  <a:noFill/>
                </a:ln>
                <a:solidFill>
                  <a:schemeClr val="accent1">
                    <a:lumMod val="75000"/>
                  </a:schemeClr>
                </a:solidFill>
                <a:effectLst/>
                <a:uLnTx/>
                <a:uFillTx/>
                <a:latin typeface="+mn-lt"/>
                <a:ea typeface="楷体_GB2312" panose="02010609030101010101" pitchFamily="49" charset="-122"/>
                <a:cs typeface="+mn-cs"/>
              </a:rPr>
              <a:t>”</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系列杂志，世界著名的 </a:t>
            </a:r>
            <a:r>
              <a:rPr kumimoji="0" lang="en-US" altLang="zh-CN"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Lancet</a:t>
            </a:r>
            <a:r>
              <a:rPr kumimoji="0" lang="zh-CN" altLang="en-US" sz="32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（柳叶刀）。</a:t>
            </a:r>
            <a:endParaRPr kumimoji="0" lang="zh-CN" altLang="en-US" sz="3200" b="1" i="0" u="none" strike="noStrike" kern="0" cap="none" spc="0" normalizeH="0" baseline="0" noProof="0" dirty="0" smtClean="0">
              <a:ln>
                <a:noFill/>
              </a:ln>
              <a:solidFill>
                <a:schemeClr val="accent1">
                  <a:lumMod val="75000"/>
                </a:schemeClr>
              </a:solidFill>
              <a:effectLst/>
              <a:uLnTx/>
              <a:uFillTx/>
              <a:latin typeface="方正姚体" panose="02010601030101010101" pitchFamily="2" charset="-122"/>
              <a:ea typeface="黑体" panose="02010609060101010101" pitchFamily="2" charset="-122"/>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Tx/>
              <a:defRPr/>
            </a:pPr>
            <a:r>
              <a:rPr kumimoji="0" lang="zh-CN" altLang="en-US" sz="2800" b="0" i="0" u="none" strike="noStrike" kern="0" cap="none" spc="0" normalizeH="0" baseline="0" noProof="0" dirty="0" smtClean="0">
                <a:ln>
                  <a:noFill/>
                </a:ln>
                <a:solidFill>
                  <a:schemeClr val="tx1"/>
                </a:solidFill>
                <a:effectLst/>
                <a:uLnTx/>
                <a:uFillTx/>
                <a:latin typeface="方正姚体" panose="02010601030101010101" pitchFamily="2" charset="-122"/>
                <a:ea typeface="方正姚体" panose="02010601030101010101" pitchFamily="2" charset="-122"/>
                <a:cs typeface="+mn-cs"/>
              </a:rPr>
              <a:t>   </a:t>
            </a:r>
            <a:endParaRPr kumimoji="0" lang="zh-CN" altLang="en-US" sz="3600" b="1" i="0" u="none" strike="noStrike" kern="0" cap="none" spc="0" normalizeH="0" baseline="0" noProof="0" dirty="0">
              <a:ln>
                <a:noFill/>
              </a:ln>
              <a:solidFill>
                <a:schemeClr val="bg2">
                  <a:lumMod val="75000"/>
                </a:schemeClr>
              </a:solidFill>
              <a:effectLst/>
              <a:uLnTx/>
              <a:uFillTx/>
              <a:latin typeface="楷体_GB2312" panose="02010609030101010101" pitchFamily="49" charset="-122"/>
              <a:ea typeface="楷体_GB2312" panose="02010609030101010101" pitchFamily="49" charset="-122"/>
              <a:cs typeface="+mn-cs"/>
            </a:endParaRPr>
          </a:p>
        </p:txBody>
      </p:sp>
      <p:sp>
        <p:nvSpPr>
          <p:cNvPr id="3" name="AutoShape 4"/>
          <p:cNvSpPr/>
          <p:nvPr/>
        </p:nvSpPr>
        <p:spPr bwMode="auto">
          <a:xfrm>
            <a:off x="4078288" y="5394325"/>
            <a:ext cx="3960812" cy="719138"/>
          </a:xfrm>
          <a:prstGeom prst="borderCallout2">
            <a:avLst>
              <a:gd name="adj1" fmla="val 15894"/>
              <a:gd name="adj2" fmla="val -1926"/>
              <a:gd name="adj3" fmla="val 15894"/>
              <a:gd name="adj4" fmla="val -19120"/>
              <a:gd name="adj5" fmla="val -216973"/>
              <a:gd name="adj6" fmla="val -18244"/>
            </a:avLst>
          </a:prstGeom>
          <a:solidFill>
            <a:schemeClr val="accent1"/>
          </a:solidFill>
          <a:ln w="9525">
            <a:solidFill>
              <a:schemeClr val="tx1"/>
            </a:solidFill>
            <a:miter lim="800000"/>
          </a:ln>
        </p:spPr>
        <p:txBody>
          <a:bodyPr/>
          <a:lstStyle/>
          <a:p>
            <a:pPr algn="ctr">
              <a:defRPr/>
            </a:pPr>
            <a:r>
              <a:rPr lang="zh-CN" altLang="en-US" sz="3200" b="1" dirty="0">
                <a:solidFill>
                  <a:schemeClr val="bg1"/>
                </a:solidFill>
                <a:latin typeface="楷体_GB2312" panose="02010609030101010101" pitchFamily="49" charset="-122"/>
                <a:ea typeface="楷体_GB2312" panose="02010609030101010101" pitchFamily="49" charset="-122"/>
              </a:rPr>
              <a:t>中文核心期刊要目</a:t>
            </a:r>
            <a:endParaRPr lang="zh-CN" altLang="en-US" sz="3200" b="1" dirty="0">
              <a:solidFill>
                <a:schemeClr val="bg1"/>
              </a:solidFill>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1"/>
          <a:srcRect/>
          <a:stretch>
            <a:fillRect/>
          </a:stretch>
        </p:blipFill>
        <p:spPr bwMode="auto">
          <a:xfrm>
            <a:off x="-71470" y="-24"/>
            <a:ext cx="2459037" cy="3392487"/>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3" name="Picture 2"/>
          <p:cNvPicPr>
            <a:picLocks noChangeAspect="1" noChangeArrowheads="1"/>
          </p:cNvPicPr>
          <p:nvPr/>
        </p:nvPicPr>
        <p:blipFill>
          <a:blip r:embed="rId2"/>
          <a:srcRect/>
          <a:stretch>
            <a:fillRect/>
          </a:stretch>
        </p:blipFill>
        <p:spPr bwMode="auto">
          <a:xfrm>
            <a:off x="928662" y="1643050"/>
            <a:ext cx="2533650" cy="365125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5" name="图片 4" descr="IMG_0537.JPG"/>
          <p:cNvPicPr>
            <a:picLocks noChangeAspect="1"/>
          </p:cNvPicPr>
          <p:nvPr/>
        </p:nvPicPr>
        <p:blipFill>
          <a:blip r:embed="rId3" cstate="print"/>
          <a:stretch>
            <a:fillRect/>
          </a:stretch>
        </p:blipFill>
        <p:spPr>
          <a:xfrm rot="5400000">
            <a:off x="1893087" y="3893335"/>
            <a:ext cx="3500438" cy="2428892"/>
          </a:xfrm>
          <a:prstGeom prst="rect">
            <a:avLst/>
          </a:prstGeom>
        </p:spPr>
      </p:pic>
      <p:pic>
        <p:nvPicPr>
          <p:cNvPr id="6" name="图片 5" descr="IMG_0599.JPG"/>
          <p:cNvPicPr>
            <a:picLocks noChangeAspect="1"/>
          </p:cNvPicPr>
          <p:nvPr/>
        </p:nvPicPr>
        <p:blipFill>
          <a:blip r:embed="rId4" cstate="print"/>
          <a:stretch>
            <a:fillRect/>
          </a:stretch>
        </p:blipFill>
        <p:spPr>
          <a:xfrm rot="5400000">
            <a:off x="3964761" y="1178719"/>
            <a:ext cx="6143668" cy="4214810"/>
          </a:xfrm>
          <a:prstGeom prst="rect">
            <a:avLst/>
          </a:prstGeom>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副标题 6"/>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6" name="标题 5"/>
          <p:cNvSpPr>
            <a:spLocks noGrp="1"/>
          </p:cNvSpPr>
          <p:nvPr>
            <p:ph type="ctrTitle"/>
          </p:nvPr>
        </p:nvSpPr>
        <p:spPr/>
        <p:txBody>
          <a:bodyPr/>
          <a:lstStyle/>
          <a:p>
            <a:pPr>
              <a:defRPr/>
            </a:pPr>
            <a:endParaRPr lang="zh-CN" altLang="en-US"/>
          </a:p>
        </p:txBody>
      </p:sp>
      <p:pic>
        <p:nvPicPr>
          <p:cNvPr id="95236" name="Picture 2"/>
          <p:cNvPicPr>
            <a:picLocks noChangeAspect="1" noChangeArrowheads="1"/>
          </p:cNvPicPr>
          <p:nvPr/>
        </p:nvPicPr>
        <p:blipFill>
          <a:blip r:embed="rId1"/>
          <a:srcRect/>
          <a:stretch>
            <a:fillRect/>
          </a:stretch>
        </p:blipFill>
        <p:spPr bwMode="auto">
          <a:xfrm>
            <a:off x="0" y="0"/>
            <a:ext cx="9144000" cy="6286500"/>
          </a:xfrm>
          <a:prstGeom prst="rect">
            <a:avLst/>
          </a:prstGeom>
          <a:noFill/>
          <a:ln w="9525" algn="ctr">
            <a:noFill/>
            <a:miter lim="800000"/>
            <a:headEnd/>
            <a:tailEnd/>
          </a:ln>
        </p:spPr>
      </p:pic>
      <p:sp>
        <p:nvSpPr>
          <p:cNvPr id="5" name="椭圆 4"/>
          <p:cNvSpPr>
            <a:spLocks noChangeArrowheads="1"/>
          </p:cNvSpPr>
          <p:nvPr/>
        </p:nvSpPr>
        <p:spPr bwMode="auto">
          <a:xfrm>
            <a:off x="5857875" y="3214688"/>
            <a:ext cx="785813" cy="285750"/>
          </a:xfrm>
          <a:prstGeom prst="ellipse">
            <a:avLst/>
          </a:prstGeom>
          <a:noFill/>
          <a:ln w="25400" algn="ctr">
            <a:solidFill>
              <a:srgbClr val="C00000"/>
            </a:solidFill>
            <a:miter lim="800000"/>
          </a:ln>
        </p:spPr>
        <p:txBody>
          <a:bodyPr wrap="none"/>
          <a:lstStyle/>
          <a:p>
            <a:endParaRPr lang="zh-CN" altLang="en-US" sz="240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副标题 6"/>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6" name="标题 5"/>
          <p:cNvSpPr>
            <a:spLocks noGrp="1"/>
          </p:cNvSpPr>
          <p:nvPr>
            <p:ph type="ctrTitle"/>
          </p:nvPr>
        </p:nvSpPr>
        <p:spPr/>
        <p:txBody>
          <a:bodyPr/>
          <a:lstStyle/>
          <a:p>
            <a:pPr>
              <a:defRPr/>
            </a:pPr>
            <a:endParaRPr lang="zh-CN" altLang="en-US"/>
          </a:p>
        </p:txBody>
      </p:sp>
      <p:pic>
        <p:nvPicPr>
          <p:cNvPr id="96260" name="Picture 2"/>
          <p:cNvPicPr>
            <a:picLocks noChangeAspect="1" noChangeArrowheads="1"/>
          </p:cNvPicPr>
          <p:nvPr/>
        </p:nvPicPr>
        <p:blipFill>
          <a:blip r:embed="rId1"/>
          <a:srcRect/>
          <a:stretch>
            <a:fillRect/>
          </a:stretch>
        </p:blipFill>
        <p:spPr bwMode="auto">
          <a:xfrm>
            <a:off x="0" y="0"/>
            <a:ext cx="9144000" cy="6286500"/>
          </a:xfrm>
          <a:prstGeom prst="rect">
            <a:avLst/>
          </a:prstGeom>
          <a:noFill/>
          <a:ln w="9525" algn="ctr">
            <a:noFill/>
            <a:miter lim="800000"/>
            <a:headEnd/>
            <a:tailEnd/>
          </a:ln>
        </p:spPr>
      </p:pic>
      <p:sp>
        <p:nvSpPr>
          <p:cNvPr id="5" name="椭圆 4"/>
          <p:cNvSpPr>
            <a:spLocks noChangeArrowheads="1"/>
          </p:cNvSpPr>
          <p:nvPr/>
        </p:nvSpPr>
        <p:spPr bwMode="auto">
          <a:xfrm>
            <a:off x="3143250" y="3857625"/>
            <a:ext cx="1071563" cy="285750"/>
          </a:xfrm>
          <a:prstGeom prst="ellipse">
            <a:avLst/>
          </a:prstGeom>
          <a:noFill/>
          <a:ln w="25400" algn="ctr">
            <a:solidFill>
              <a:srgbClr val="C00000"/>
            </a:solidFill>
            <a:miter lim="800000"/>
          </a:ln>
        </p:spPr>
        <p:txBody>
          <a:bodyPr wrap="none"/>
          <a:lstStyle/>
          <a:p>
            <a:endParaRPr lang="zh-CN" altLang="en-US" sz="240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副标题 7"/>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7" name="标题 6"/>
          <p:cNvSpPr>
            <a:spLocks noGrp="1"/>
          </p:cNvSpPr>
          <p:nvPr>
            <p:ph type="ctrTitle"/>
          </p:nvPr>
        </p:nvSpPr>
        <p:spPr/>
        <p:txBody>
          <a:bodyPr/>
          <a:lstStyle/>
          <a:p>
            <a:pPr>
              <a:defRPr/>
            </a:pPr>
            <a:endParaRPr lang="zh-CN" altLang="en-US"/>
          </a:p>
        </p:txBody>
      </p:sp>
      <p:pic>
        <p:nvPicPr>
          <p:cNvPr id="97284" name="Picture 4"/>
          <p:cNvPicPr>
            <a:picLocks noChangeAspect="1" noChangeArrowheads="1"/>
          </p:cNvPicPr>
          <p:nvPr/>
        </p:nvPicPr>
        <p:blipFill>
          <a:blip r:embed="rId1"/>
          <a:srcRect/>
          <a:stretch>
            <a:fillRect/>
          </a:stretch>
        </p:blipFill>
        <p:spPr bwMode="auto">
          <a:xfrm>
            <a:off x="-1" y="285728"/>
            <a:ext cx="9144001" cy="6357982"/>
          </a:xfrm>
          <a:prstGeom prst="rect">
            <a:avLst/>
          </a:prstGeom>
          <a:noFill/>
          <a:ln w="9525" algn="ctr">
            <a:noFill/>
            <a:miter lim="800000"/>
            <a:headEnd/>
            <a:tailEnd/>
          </a:ln>
        </p:spPr>
      </p:pic>
      <p:sp>
        <p:nvSpPr>
          <p:cNvPr id="5" name="椭圆 4"/>
          <p:cNvSpPr>
            <a:spLocks noChangeArrowheads="1"/>
          </p:cNvSpPr>
          <p:nvPr/>
        </p:nvSpPr>
        <p:spPr bwMode="auto">
          <a:xfrm>
            <a:off x="2916238" y="1916113"/>
            <a:ext cx="4286250" cy="3600450"/>
          </a:xfrm>
          <a:prstGeom prst="ellipse">
            <a:avLst/>
          </a:prstGeom>
          <a:noFill/>
          <a:ln w="25400" algn="ctr">
            <a:solidFill>
              <a:srgbClr val="C00000"/>
            </a:solidFill>
            <a:miter lim="800000"/>
          </a:ln>
        </p:spPr>
        <p:txBody>
          <a:bodyPr wrap="none"/>
          <a:lstStyle/>
          <a:p>
            <a:endParaRPr lang="zh-CN" altLang="en-US" sz="240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副标题 5"/>
          <p:cNvSpPr>
            <a:spLocks noGrp="1"/>
          </p:cNvSpPr>
          <p:nvPr>
            <p:ph type="subTitle" idx="1"/>
          </p:nvPr>
        </p:nvSpPr>
        <p:spPr/>
        <p:txBody>
          <a:bodyPr/>
          <a:lstStyle/>
          <a:p>
            <a:endParaRPr lang="zh-CN" altLang="en-US">
              <a:latin typeface="Arial" panose="020B0604020202020204" pitchFamily="34" charset="0"/>
              <a:ea typeface="宋体" panose="02010600030101010101" pitchFamily="2" charset="-122"/>
              <a:cs typeface="Arial" panose="020B0604020202020204" pitchFamily="34" charset="0"/>
            </a:endParaRPr>
          </a:p>
        </p:txBody>
      </p:sp>
      <p:sp>
        <p:nvSpPr>
          <p:cNvPr id="5" name="标题 4"/>
          <p:cNvSpPr>
            <a:spLocks noGrp="1"/>
          </p:cNvSpPr>
          <p:nvPr>
            <p:ph type="ctrTitle"/>
          </p:nvPr>
        </p:nvSpPr>
        <p:spPr/>
        <p:txBody>
          <a:bodyPr/>
          <a:lstStyle/>
          <a:p>
            <a:pPr>
              <a:defRPr/>
            </a:pPr>
            <a:endParaRPr lang="zh-CN" altLang="en-US"/>
          </a:p>
        </p:txBody>
      </p:sp>
      <p:pic>
        <p:nvPicPr>
          <p:cNvPr id="99332" name="Picture 2"/>
          <p:cNvPicPr>
            <a:picLocks noChangeAspect="1" noChangeArrowheads="1"/>
          </p:cNvPicPr>
          <p:nvPr/>
        </p:nvPicPr>
        <p:blipFill>
          <a:blip r:embed="rId1"/>
          <a:srcRect/>
          <a:stretch>
            <a:fillRect/>
          </a:stretch>
        </p:blipFill>
        <p:spPr bwMode="auto">
          <a:xfrm>
            <a:off x="0" y="0"/>
            <a:ext cx="8858250" cy="6519863"/>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681040" y="1088769"/>
            <a:ext cx="7748612" cy="2554545"/>
          </a:xfrm>
          <a:prstGeom prst="rect">
            <a:avLst/>
          </a:prstGeom>
          <a:noFill/>
          <a:ln w="12700" cap="sq">
            <a:noFill/>
            <a:miter lim="800000"/>
          </a:ln>
        </p:spPr>
        <p:txBody>
          <a:bodyPr wrap="square">
            <a:spAutoFit/>
          </a:bodyPr>
          <a:lstStyle/>
          <a:p>
            <a:pPr>
              <a:spcBef>
                <a:spcPct val="50000"/>
              </a:spcBef>
            </a:pPr>
            <a:r>
              <a:rPr lang="en-US" altLang="zh-CN" sz="3200" b="1" dirty="0">
                <a:solidFill>
                  <a:srgbClr val="004986"/>
                </a:solidFill>
                <a:latin typeface="黑体" panose="02010609060101010101" pitchFamily="2" charset="-122"/>
                <a:ea typeface="黑体" panose="02010609060101010101" pitchFamily="2" charset="-122"/>
              </a:rPr>
              <a:t>ISSN</a:t>
            </a:r>
            <a:r>
              <a:rPr lang="zh-CN" altLang="en-US" sz="3200" b="1" dirty="0">
                <a:solidFill>
                  <a:srgbClr val="004986"/>
                </a:solidFill>
                <a:latin typeface="黑体" panose="02010609060101010101" pitchFamily="2" charset="-122"/>
                <a:ea typeface="黑体" panose="02010609060101010101" pitchFamily="2" charset="-122"/>
              </a:rPr>
              <a:t>（</a:t>
            </a:r>
            <a:r>
              <a:rPr lang="en-US" altLang="zh-CN" sz="3200" b="1" dirty="0">
                <a:solidFill>
                  <a:srgbClr val="004986"/>
                </a:solidFill>
                <a:latin typeface="黑体" panose="02010609060101010101" pitchFamily="2" charset="-122"/>
                <a:ea typeface="黑体" panose="02010609060101010101" pitchFamily="2" charset="-122"/>
              </a:rPr>
              <a:t>International Standard Serial </a:t>
            </a:r>
            <a:r>
              <a:rPr lang="en-US" altLang="zh-CN" sz="3200" b="1" dirty="0" smtClean="0">
                <a:solidFill>
                  <a:srgbClr val="004986"/>
                </a:solidFill>
                <a:latin typeface="黑体" panose="02010609060101010101" pitchFamily="2" charset="-122"/>
                <a:ea typeface="黑体" panose="02010609060101010101" pitchFamily="2" charset="-122"/>
              </a:rPr>
              <a:t>Number</a:t>
            </a:r>
            <a:r>
              <a:rPr lang="zh-CN" altLang="en-US" sz="3200" b="1" dirty="0" smtClean="0">
                <a:solidFill>
                  <a:srgbClr val="004986"/>
                </a:solidFill>
                <a:latin typeface="黑体" panose="02010609060101010101" pitchFamily="2" charset="-122"/>
                <a:ea typeface="黑体" panose="02010609060101010101" pitchFamily="2" charset="-122"/>
              </a:rPr>
              <a:t>）国际标准</a:t>
            </a:r>
            <a:r>
              <a:rPr lang="zh-CN" altLang="en-US" sz="3200" b="1" dirty="0">
                <a:solidFill>
                  <a:srgbClr val="004986"/>
                </a:solidFill>
                <a:latin typeface="黑体" panose="02010609060101010101" pitchFamily="2" charset="-122"/>
                <a:ea typeface="黑体" panose="02010609060101010101" pitchFamily="2" charset="-122"/>
              </a:rPr>
              <a:t>连续出版物</a:t>
            </a:r>
            <a:r>
              <a:rPr lang="zh-CN" altLang="en-US" sz="3200" b="1" dirty="0" smtClean="0">
                <a:solidFill>
                  <a:srgbClr val="004986"/>
                </a:solidFill>
                <a:latin typeface="黑体" panose="02010609060101010101" pitchFamily="2" charset="-122"/>
                <a:ea typeface="黑体" panose="02010609060101010101" pitchFamily="2" charset="-122"/>
              </a:rPr>
              <a:t>号</a:t>
            </a:r>
            <a:endParaRPr lang="zh-CN" altLang="en-US" sz="3200" b="1" dirty="0">
              <a:solidFill>
                <a:srgbClr val="004986"/>
              </a:solidFill>
              <a:latin typeface="黑体" panose="02010609060101010101" pitchFamily="2" charset="-122"/>
              <a:ea typeface="黑体" panose="02010609060101010101" pitchFamily="2" charset="-122"/>
            </a:endParaRPr>
          </a:p>
          <a:p>
            <a:pPr>
              <a:spcBef>
                <a:spcPct val="50000"/>
              </a:spcBef>
            </a:pPr>
            <a:r>
              <a:rPr lang="zh-CN" altLang="en-US" sz="3200" b="1" dirty="0">
                <a:solidFill>
                  <a:srgbClr val="004986"/>
                </a:solidFill>
                <a:latin typeface="黑体" panose="02010609060101010101" pitchFamily="2" charset="-122"/>
                <a:ea typeface="黑体" panose="02010609060101010101" pitchFamily="2" charset="-122"/>
              </a:rPr>
              <a:t>如：</a:t>
            </a:r>
            <a:r>
              <a:rPr lang="en-US" altLang="zh-CN" sz="3200" b="1" dirty="0">
                <a:solidFill>
                  <a:srgbClr val="004986"/>
                </a:solidFill>
                <a:latin typeface="黑体" panose="02010609060101010101" pitchFamily="2" charset="-122"/>
                <a:ea typeface="黑体" panose="02010609060101010101" pitchFamily="2" charset="-122"/>
              </a:rPr>
              <a:t>ISSN  0317-8471 </a:t>
            </a:r>
            <a:endParaRPr lang="en-US" altLang="zh-CN" sz="3200" b="1" dirty="0">
              <a:solidFill>
                <a:srgbClr val="004986"/>
              </a:solidFill>
              <a:latin typeface="黑体" panose="02010609060101010101" pitchFamily="2" charset="-122"/>
              <a:ea typeface="黑体" panose="02010609060101010101" pitchFamily="2" charset="-122"/>
            </a:endParaRPr>
          </a:p>
          <a:p>
            <a:pPr>
              <a:spcBef>
                <a:spcPct val="50000"/>
              </a:spcBef>
            </a:pPr>
            <a:r>
              <a:rPr lang="en-US" altLang="zh-CN" sz="3200" b="1" dirty="0">
                <a:solidFill>
                  <a:srgbClr val="004986"/>
                </a:solidFill>
                <a:latin typeface="黑体" panose="02010609060101010101" pitchFamily="2" charset="-122"/>
                <a:ea typeface="黑体" panose="02010609060101010101" pitchFamily="2" charset="-122"/>
              </a:rPr>
              <a:t>ISSN</a:t>
            </a:r>
            <a:r>
              <a:rPr lang="zh-CN" altLang="en-US" sz="3200" b="1" dirty="0">
                <a:solidFill>
                  <a:srgbClr val="004986"/>
                </a:solidFill>
                <a:latin typeface="黑体" panose="02010609060101010101" pitchFamily="2" charset="-122"/>
                <a:ea typeface="黑体" panose="02010609060101010101" pitchFamily="2" charset="-122"/>
              </a:rPr>
              <a:t>具有专指性，可用于查特定的期刊。</a:t>
            </a:r>
            <a:r>
              <a:rPr lang="zh-CN" altLang="en-US" sz="3200" dirty="0">
                <a:solidFill>
                  <a:srgbClr val="004986"/>
                </a:solidFill>
                <a:latin typeface="黑体" panose="02010609060101010101" pitchFamily="2" charset="-122"/>
                <a:ea typeface="黑体" panose="02010609060101010101" pitchFamily="2" charset="-122"/>
              </a:rPr>
              <a:t>   </a:t>
            </a:r>
            <a:endParaRPr lang="zh-CN" altLang="en-US" sz="3200" dirty="0">
              <a:solidFill>
                <a:srgbClr val="004986"/>
              </a:solidFill>
              <a:latin typeface="黑体" panose="02010609060101010101" pitchFamily="2" charset="-122"/>
              <a:ea typeface="黑体" panose="02010609060101010101" pitchFamily="2" charset="-122"/>
            </a:endParaRPr>
          </a:p>
        </p:txBody>
      </p:sp>
      <p:sp>
        <p:nvSpPr>
          <p:cNvPr id="3" name="Text Box 2"/>
          <p:cNvSpPr txBox="1">
            <a:spLocks noChangeArrowheads="1"/>
          </p:cNvSpPr>
          <p:nvPr/>
        </p:nvSpPr>
        <p:spPr bwMode="auto">
          <a:xfrm>
            <a:off x="714348" y="4286256"/>
            <a:ext cx="7748612" cy="584775"/>
          </a:xfrm>
          <a:prstGeom prst="rect">
            <a:avLst/>
          </a:prstGeom>
          <a:noFill/>
          <a:ln w="12700" cap="sq">
            <a:noFill/>
            <a:miter lim="800000"/>
          </a:ln>
        </p:spPr>
        <p:txBody>
          <a:bodyPr wrap="square">
            <a:spAutoFit/>
          </a:bodyPr>
          <a:lstStyle/>
          <a:p>
            <a:pPr>
              <a:spcBef>
                <a:spcPct val="50000"/>
              </a:spcBef>
            </a:pPr>
            <a:r>
              <a:rPr lang="zh-CN" altLang="en-US" sz="3200" b="1" dirty="0" smtClean="0">
                <a:solidFill>
                  <a:srgbClr val="004986"/>
                </a:solidFill>
                <a:latin typeface="黑体" panose="02010609060101010101" pitchFamily="2" charset="-122"/>
                <a:ea typeface="黑体" panose="02010609060101010101" pitchFamily="2" charset="-122"/>
              </a:rPr>
              <a:t>国内统一刊号 </a:t>
            </a:r>
            <a:r>
              <a:rPr lang="en-US" altLang="zh-CN" sz="3200" b="1" dirty="0" smtClean="0">
                <a:solidFill>
                  <a:srgbClr val="004986"/>
                </a:solidFill>
                <a:latin typeface="黑体" panose="02010609060101010101" pitchFamily="2" charset="-122"/>
                <a:ea typeface="黑体" panose="02010609060101010101" pitchFamily="2" charset="-122"/>
              </a:rPr>
              <a:t>CN</a:t>
            </a:r>
            <a:r>
              <a:rPr lang="zh-CN" altLang="en-US" sz="3200" dirty="0" smtClean="0">
                <a:solidFill>
                  <a:srgbClr val="004986"/>
                </a:solidFill>
                <a:latin typeface="黑体" panose="02010609060101010101" pitchFamily="2" charset="-122"/>
                <a:ea typeface="黑体" panose="02010609060101010101" pitchFamily="2" charset="-122"/>
              </a:rPr>
              <a:t>   </a:t>
            </a:r>
            <a:endParaRPr lang="zh-CN" altLang="en-US" sz="3200" dirty="0">
              <a:solidFill>
                <a:srgbClr val="004986"/>
              </a:solidFill>
              <a:latin typeface="黑体" panose="02010609060101010101" pitchFamily="2" charset="-122"/>
              <a:ea typeface="黑体" panose="02010609060101010101" pitchFamily="2" charset="-122"/>
            </a:endParaRPr>
          </a:p>
        </p:txBody>
      </p:sp>
      <p:pic>
        <p:nvPicPr>
          <p:cNvPr id="4" name="Picture 2"/>
          <p:cNvPicPr>
            <a:picLocks noChangeAspect="1" noChangeArrowheads="1"/>
          </p:cNvPicPr>
          <p:nvPr/>
        </p:nvPicPr>
        <p:blipFill>
          <a:blip r:embed="rId1"/>
          <a:srcRect/>
          <a:stretch>
            <a:fillRect/>
          </a:stretch>
        </p:blipFill>
        <p:spPr bwMode="auto">
          <a:xfrm>
            <a:off x="4286248" y="4214818"/>
            <a:ext cx="2714644" cy="857256"/>
          </a:xfrm>
          <a:prstGeom prst="rect">
            <a:avLst/>
          </a:prstGeom>
          <a:solidFill>
            <a:srgbClr val="C00000"/>
          </a:solid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39763" y="1100138"/>
            <a:ext cx="7772400" cy="1179512"/>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36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3.</a:t>
            </a:r>
            <a:r>
              <a:rPr kumimoji="0" lang="zh-CN" altLang="en-US" sz="36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资料（特种文献</a:t>
            </a:r>
            <a:r>
              <a:rPr kumimoji="0" lang="en-US" altLang="zh-CN" sz="36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a:t>
            </a:r>
            <a:r>
              <a:rPr kumimoji="0" lang="zh-CN" altLang="en-US" sz="36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：不能归入书刊类的特殊文献类型。</a:t>
            </a:r>
            <a:endParaRPr kumimoji="0" lang="zh-CN" altLang="en-US" sz="3600" b="1" u="none" strike="noStrike" kern="0" cap="none" spc="0" normalizeH="0" baseline="0" noProof="0" dirty="0">
              <a:ln>
                <a:noFill/>
              </a:ln>
              <a:solidFill>
                <a:schemeClr val="accent1">
                  <a:lumMod val="75000"/>
                </a:schemeClr>
              </a:solidFill>
              <a:effectLst/>
              <a:uLnTx/>
              <a:uFillTx/>
              <a:latin typeface="黑体" panose="02010609060101010101" pitchFamily="2" charset="-122"/>
              <a:ea typeface="+mj-ea"/>
              <a:cs typeface="+mj-cs"/>
            </a:endParaRPr>
          </a:p>
        </p:txBody>
      </p:sp>
      <p:sp>
        <p:nvSpPr>
          <p:cNvPr id="3" name="Rectangle 3"/>
          <p:cNvSpPr txBox="1">
            <a:spLocks noChangeArrowheads="1"/>
          </p:cNvSpPr>
          <p:nvPr/>
        </p:nvSpPr>
        <p:spPr>
          <a:xfrm>
            <a:off x="2686061" y="2392363"/>
            <a:ext cx="2743195" cy="4205287"/>
          </a:xfrm>
          <a:prstGeom prst="rect">
            <a:avLst/>
          </a:prstGeom>
        </p:spPr>
        <p:txBody>
          <a:bodyPr/>
          <a:lstStyle/>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2800" b="1" i="0" u="none" strike="noStrike" kern="0" cap="none" spc="0" normalizeH="0" baseline="0" noProof="0" dirty="0" smtClean="0">
                <a:ln>
                  <a:noFill/>
                </a:ln>
                <a:solidFill>
                  <a:srgbClr val="102AEC"/>
                </a:solidFill>
                <a:effectLst/>
                <a:uLnTx/>
                <a:uFillTx/>
                <a:latin typeface="黑体" panose="02010609060101010101" pitchFamily="2" charset="-122"/>
                <a:ea typeface="黑体" panose="02010609060101010101" pitchFamily="2" charset="-122"/>
                <a:cs typeface="+mn-cs"/>
              </a:rPr>
              <a:t>学位论文</a:t>
            </a:r>
            <a:endParaRPr kumimoji="0" lang="zh-CN" altLang="en-US" sz="2800" b="1" i="0" u="none" strike="noStrike" kern="0" cap="none" spc="0" normalizeH="0" baseline="0" noProof="0" dirty="0" smtClean="0">
              <a:ln>
                <a:noFill/>
              </a:ln>
              <a:solidFill>
                <a:srgbClr val="102AEC"/>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2800" b="1" i="0" u="none" strike="noStrike" kern="0" cap="none" spc="0" normalizeH="0" baseline="0" noProof="0" dirty="0" smtClean="0">
                <a:ln>
                  <a:noFill/>
                </a:ln>
                <a:solidFill>
                  <a:srgbClr val="102AEC"/>
                </a:solidFill>
                <a:effectLst/>
                <a:uLnTx/>
                <a:uFillTx/>
                <a:latin typeface="黑体" panose="02010609060101010101" pitchFamily="2" charset="-122"/>
                <a:ea typeface="黑体" panose="02010609060101010101" pitchFamily="2" charset="-122"/>
                <a:cs typeface="+mn-cs"/>
              </a:rPr>
              <a:t>会议文献</a:t>
            </a:r>
            <a:endParaRPr kumimoji="0" lang="zh-CN" altLang="en-US" sz="2800" b="1" i="0" u="none" strike="noStrike" kern="0" cap="none" spc="0" normalizeH="0" baseline="0" noProof="0" dirty="0" smtClean="0">
              <a:ln>
                <a:noFill/>
              </a:ln>
              <a:solidFill>
                <a:srgbClr val="102AEC"/>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2800" b="1" i="0" u="none" strike="noStrike" kern="0" cap="none" spc="0" normalizeH="0" baseline="0" noProof="0" dirty="0" smtClean="0">
                <a:ln>
                  <a:noFill/>
                </a:ln>
                <a:solidFill>
                  <a:srgbClr val="102AEC"/>
                </a:solidFill>
                <a:effectLst/>
                <a:uLnTx/>
                <a:uFillTx/>
                <a:latin typeface="黑体" panose="02010609060101010101" pitchFamily="2" charset="-122"/>
                <a:ea typeface="黑体" panose="02010609060101010101" pitchFamily="2" charset="-122"/>
                <a:cs typeface="+mn-cs"/>
              </a:rPr>
              <a:t>专利文献</a:t>
            </a:r>
            <a:endParaRPr kumimoji="0" lang="zh-CN" altLang="en-US" sz="2800" b="1" i="0" u="none" strike="noStrike" kern="0" cap="none" spc="0" normalizeH="0" baseline="0" noProof="0" dirty="0" smtClean="0">
              <a:ln>
                <a:noFill/>
              </a:ln>
              <a:solidFill>
                <a:srgbClr val="102AEC"/>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28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科技报告</a:t>
            </a:r>
            <a:endParaRPr kumimoji="0" lang="zh-CN" altLang="en-US" sz="28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28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政府出版物</a:t>
            </a:r>
            <a:endParaRPr kumimoji="0" lang="zh-CN" altLang="en-US" sz="28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28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技术标准</a:t>
            </a:r>
            <a:endParaRPr kumimoji="0" lang="zh-CN" altLang="en-US" sz="28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28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产品资料</a:t>
            </a:r>
            <a:endParaRPr kumimoji="0" lang="zh-CN" altLang="en-US" sz="28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defRPr/>
            </a:pPr>
            <a:r>
              <a:rPr kumimoji="0" lang="zh-CN" altLang="en-US" sz="28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rPr>
              <a:t>技术档案</a:t>
            </a:r>
            <a:endParaRPr kumimoji="0" lang="zh-CN" altLang="en-US" sz="28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90000"/>
              </a:lnSpc>
              <a:spcBef>
                <a:spcPct val="20000"/>
              </a:spcBef>
              <a:spcAft>
                <a:spcPct val="0"/>
              </a:spcAft>
              <a:buClr>
                <a:schemeClr val="hlink"/>
              </a:buClr>
              <a:buSzTx/>
              <a:buFont typeface="Wingdings" panose="05000000000000000000" pitchFamily="2" charset="2"/>
              <a:buChar char="v"/>
              <a:defRPr/>
            </a:pPr>
            <a:endParaRPr kumimoji="0" lang="en-US" altLang="zh-CN" sz="2800" b="1" i="0" u="none" strike="noStrike" kern="0" cap="none" spc="0" normalizeH="0" baseline="0" noProof="0" dirty="0">
              <a:ln>
                <a:noFill/>
              </a:ln>
              <a:solidFill>
                <a:schemeClr val="tx1"/>
              </a:solidFill>
              <a:effectLst/>
              <a:uLnTx/>
              <a:uFillTx/>
              <a:latin typeface="黑体" panose="02010609060101010101" pitchFamily="2" charset="-122"/>
              <a:ea typeface="黑体" panose="02010609060101010101" pitchFamily="2" charset="-122"/>
              <a:cs typeface="+mn-cs"/>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3495675" y="928670"/>
            <a:ext cx="1966913" cy="566737"/>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mj-ea"/>
                <a:cs typeface="+mj-cs"/>
              </a:rPr>
              <a:t>小  结</a:t>
            </a:r>
            <a:endParaRPr kumimoji="0" lang="zh-CN" altLang="en-US" sz="3600" b="1" u="none" strike="noStrike" kern="0" cap="none" spc="0" normalizeH="0" baseline="0" noProof="0" dirty="0">
              <a:ln>
                <a:noFill/>
              </a:ln>
              <a:solidFill>
                <a:schemeClr val="accent1">
                  <a:lumMod val="75000"/>
                </a:schemeClr>
              </a:solidFill>
              <a:effectLst/>
              <a:uLnTx/>
              <a:uFillTx/>
              <a:latin typeface="黑体" panose="02010609060101010101" pitchFamily="2" charset="-122"/>
              <a:ea typeface="+mj-ea"/>
              <a:cs typeface="+mj-cs"/>
            </a:endParaRPr>
          </a:p>
        </p:txBody>
      </p:sp>
      <p:sp>
        <p:nvSpPr>
          <p:cNvPr id="5" name="Rectangle 3"/>
          <p:cNvSpPr txBox="1">
            <a:spLocks noChangeArrowheads="1"/>
          </p:cNvSpPr>
          <p:nvPr/>
        </p:nvSpPr>
        <p:spPr bwMode="auto">
          <a:xfrm>
            <a:off x="714348" y="1714488"/>
            <a:ext cx="1571625" cy="720725"/>
          </a:xfrm>
          <a:prstGeom prst="rect">
            <a:avLst/>
          </a:prstGeom>
          <a:noFill/>
          <a:ln w="9525">
            <a:noFill/>
            <a:miter lim="800000"/>
          </a:ln>
        </p:spPr>
        <p:txBody>
          <a:bodyPr/>
          <a:lstStyle/>
          <a:p>
            <a:pPr marL="457200" indent="-457200" eaLnBrk="0" hangingPunct="0">
              <a:defRPr/>
            </a:pPr>
            <a:r>
              <a:rPr lang="zh-CN" altLang="en-US" sz="3200" b="1" kern="0" dirty="0">
                <a:latin typeface="+mn-lt"/>
              </a:rPr>
              <a:t> </a:t>
            </a:r>
            <a:r>
              <a:rPr lang="zh-CN" altLang="en-US" sz="3200" b="1" kern="0" dirty="0">
                <a:solidFill>
                  <a:schemeClr val="accent1">
                    <a:lumMod val="75000"/>
                  </a:schemeClr>
                </a:solidFill>
                <a:latin typeface="黑体" panose="02010609060101010101" pitchFamily="2" charset="-122"/>
                <a:ea typeface="黑体" panose="02010609060101010101" pitchFamily="2" charset="-122"/>
              </a:rPr>
              <a:t>信息：</a:t>
            </a:r>
            <a:endParaRPr lang="zh-CN" altLang="en-US" sz="3200" kern="0" dirty="0">
              <a:solidFill>
                <a:schemeClr val="accent1">
                  <a:lumMod val="75000"/>
                </a:schemeClr>
              </a:solidFill>
              <a:latin typeface="黑体" panose="02010609060101010101" pitchFamily="2" charset="-122"/>
              <a:ea typeface="黑体" panose="02010609060101010101" pitchFamily="2" charset="-122"/>
            </a:endParaRPr>
          </a:p>
        </p:txBody>
      </p:sp>
      <p:sp>
        <p:nvSpPr>
          <p:cNvPr id="6" name="Rectangle 3"/>
          <p:cNvSpPr txBox="1">
            <a:spLocks noChangeArrowheads="1"/>
          </p:cNvSpPr>
          <p:nvPr/>
        </p:nvSpPr>
        <p:spPr bwMode="auto">
          <a:xfrm>
            <a:off x="1928794" y="1714488"/>
            <a:ext cx="4857750" cy="720725"/>
          </a:xfrm>
          <a:prstGeom prst="rect">
            <a:avLst/>
          </a:prstGeom>
          <a:noFill/>
          <a:ln w="9525">
            <a:noFill/>
            <a:miter lim="800000"/>
          </a:ln>
        </p:spPr>
        <p:txBody>
          <a:bodyPr/>
          <a:lstStyle/>
          <a:p>
            <a:pPr marL="457200" indent="-457200" eaLnBrk="0" hangingPunct="0">
              <a:defRPr/>
            </a:pPr>
            <a:r>
              <a:rPr lang="zh-CN" altLang="en-US" sz="3200" b="1" kern="0" dirty="0">
                <a:latin typeface="+mn-lt"/>
              </a:rPr>
              <a:t> </a:t>
            </a:r>
            <a:r>
              <a:rPr lang="zh-CN" altLang="en-US" sz="3200" b="1" kern="0" dirty="0">
                <a:solidFill>
                  <a:schemeClr val="accent1">
                    <a:lumMod val="75000"/>
                  </a:schemeClr>
                </a:solidFill>
                <a:latin typeface="楷体_GB2312" panose="02010609030101010101" pitchFamily="49" charset="-122"/>
                <a:ea typeface="楷体_GB2312" panose="02010609030101010101" pitchFamily="49" charset="-122"/>
              </a:rPr>
              <a:t>人类社会三大要素之一</a:t>
            </a:r>
            <a:endParaRPr lang="zh-CN" altLang="en-US" sz="3200" kern="0"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7" name="Rectangle 3"/>
          <p:cNvSpPr txBox="1">
            <a:spLocks noChangeArrowheads="1"/>
          </p:cNvSpPr>
          <p:nvPr/>
        </p:nvSpPr>
        <p:spPr>
          <a:xfrm>
            <a:off x="788988" y="2500306"/>
            <a:ext cx="3854450" cy="779462"/>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hlink"/>
              </a:buClr>
              <a:buSzTx/>
              <a:buFontTx/>
              <a:buNone/>
              <a:defRPr/>
            </a:pPr>
            <a:r>
              <a:rPr kumimoji="0" lang="zh-CN" altLang="en-US" sz="2800" b="1" i="0" u="none" strike="noStrike" kern="0" cap="none" spc="0" normalizeH="0" baseline="0" noProof="0" dirty="0" smtClean="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 </a:t>
            </a:r>
            <a:r>
              <a:rPr kumimoji="0" lang="zh-CN" altLang="en-US" sz="3200" b="1" i="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文献三要素</a:t>
            </a:r>
            <a:r>
              <a:rPr kumimoji="0" lang="zh-CN" altLang="en-US" sz="3200" b="1" i="0" u="none" strike="noStrike" kern="0" cap="none" spc="0" normalizeH="0" baseline="0" noProof="0" dirty="0" smtClean="0">
                <a:ln>
                  <a:noFill/>
                </a:ln>
                <a:solidFill>
                  <a:schemeClr val="accent1">
                    <a:lumMod val="75000"/>
                  </a:schemeClr>
                </a:solidFill>
                <a:effectLst/>
                <a:uLnTx/>
                <a:uFillTx/>
                <a:latin typeface="Arial" panose="020B0604020202020204" pitchFamily="34" charset="0"/>
                <a:ea typeface="宋体" panose="02010600030101010101" pitchFamily="2" charset="-122"/>
                <a:cs typeface="Arial" panose="020B0604020202020204" pitchFamily="34" charset="0"/>
              </a:rPr>
              <a:t>：</a:t>
            </a:r>
            <a:endParaRPr kumimoji="0" lang="zh-CN" altLang="en-US" sz="3200" b="0" i="0" u="none" strike="noStrike" kern="0" cap="none" spc="0" normalizeH="0" baseline="0" noProof="0" dirty="0">
              <a:ln>
                <a:noFill/>
              </a:ln>
              <a:solidFill>
                <a:schemeClr val="accent1">
                  <a:lumMod val="75000"/>
                </a:schemeClr>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8" name="Rectangle 3"/>
          <p:cNvSpPr txBox="1">
            <a:spLocks noChangeArrowheads="1"/>
          </p:cNvSpPr>
          <p:nvPr/>
        </p:nvSpPr>
        <p:spPr bwMode="auto">
          <a:xfrm>
            <a:off x="3179763" y="2500306"/>
            <a:ext cx="4786312" cy="720725"/>
          </a:xfrm>
          <a:prstGeom prst="rect">
            <a:avLst/>
          </a:prstGeom>
          <a:noFill/>
          <a:ln w="9525">
            <a:noFill/>
            <a:miter lim="800000"/>
          </a:ln>
        </p:spPr>
        <p:txBody>
          <a:bodyPr/>
          <a:lstStyle/>
          <a:p>
            <a:pPr marL="457200" indent="-457200" eaLnBrk="0" hangingPunct="0">
              <a:defRPr/>
            </a:pPr>
            <a:r>
              <a:rPr lang="zh-CN" altLang="en-US" sz="3200" b="1" kern="0" dirty="0">
                <a:latin typeface="+mn-lt"/>
              </a:rPr>
              <a:t> </a:t>
            </a:r>
            <a:r>
              <a:rPr lang="zh-CN" altLang="en-US" sz="3200" b="1" kern="0" dirty="0">
                <a:solidFill>
                  <a:schemeClr val="accent1">
                    <a:lumMod val="75000"/>
                  </a:schemeClr>
                </a:solidFill>
                <a:latin typeface="+mn-lt"/>
                <a:ea typeface="楷体_GB2312" panose="02010609030101010101" pitchFamily="49" charset="-122"/>
              </a:rPr>
              <a:t>知识、标识符号、载体</a:t>
            </a:r>
            <a:r>
              <a:rPr lang="zh-CN" altLang="en-US" sz="3200" kern="0" dirty="0">
                <a:solidFill>
                  <a:schemeClr val="accent1">
                    <a:lumMod val="75000"/>
                  </a:schemeClr>
                </a:solidFill>
                <a:latin typeface="+mn-lt"/>
              </a:rPr>
              <a:t>  </a:t>
            </a:r>
            <a:endParaRPr lang="zh-CN" altLang="en-US" sz="3200" kern="0" dirty="0">
              <a:solidFill>
                <a:schemeClr val="accent1">
                  <a:lumMod val="75000"/>
                </a:schemeClr>
              </a:solidFill>
              <a:latin typeface="+mn-lt"/>
            </a:endParaRPr>
          </a:p>
        </p:txBody>
      </p:sp>
      <p:sp>
        <p:nvSpPr>
          <p:cNvPr id="9" name="Rectangle 4"/>
          <p:cNvSpPr>
            <a:spLocks noChangeArrowheads="1"/>
          </p:cNvSpPr>
          <p:nvPr/>
        </p:nvSpPr>
        <p:spPr bwMode="auto">
          <a:xfrm>
            <a:off x="869979" y="3286124"/>
            <a:ext cx="7916863" cy="1008062"/>
          </a:xfrm>
          <a:prstGeom prst="rect">
            <a:avLst/>
          </a:prstGeom>
          <a:noFill/>
          <a:ln w="9525">
            <a:noFill/>
            <a:miter lim="800000"/>
          </a:ln>
        </p:spPr>
        <p:txBody>
          <a:bodyPr/>
          <a:lstStyle/>
          <a:p>
            <a:pPr marL="457200" indent="-457200" eaLnBrk="0" hangingPunct="0"/>
            <a:r>
              <a:rPr lang="zh-CN" altLang="en-US" sz="3200" b="1" dirty="0">
                <a:solidFill>
                  <a:schemeClr val="accent1">
                    <a:lumMod val="75000"/>
                  </a:schemeClr>
                </a:solidFill>
                <a:latin typeface="黑体" panose="02010609060101010101" pitchFamily="2" charset="-122"/>
                <a:ea typeface="黑体" panose="02010609060101010101" pitchFamily="2" charset="-122"/>
              </a:rPr>
              <a:t>文献与信息、知识、情报的关系</a:t>
            </a:r>
            <a:r>
              <a:rPr lang="zh-CN" altLang="en-US" sz="3200" b="1" dirty="0">
                <a:solidFill>
                  <a:schemeClr val="accent1">
                    <a:lumMod val="75000"/>
                  </a:schemeClr>
                </a:solidFill>
                <a:ea typeface="宋体" panose="02010600030101010101" pitchFamily="2" charset="-122"/>
              </a:rPr>
              <a:t>：</a:t>
            </a:r>
            <a:endParaRPr lang="zh-CN" altLang="en-US" sz="3200" b="1" dirty="0">
              <a:solidFill>
                <a:schemeClr val="accent1">
                  <a:lumMod val="75000"/>
                </a:schemeClr>
              </a:solidFill>
              <a:ea typeface="宋体" panose="02010600030101010101" pitchFamily="2" charset="-122"/>
            </a:endParaRPr>
          </a:p>
          <a:p>
            <a:pPr marL="457200" indent="-457200" eaLnBrk="0" hangingPunct="0"/>
            <a:r>
              <a:rPr lang="zh-CN" altLang="en-US" sz="3200" b="1" smtClean="0">
                <a:solidFill>
                  <a:schemeClr val="accent1">
                    <a:lumMod val="75000"/>
                  </a:schemeClr>
                </a:solidFill>
                <a:ea typeface="楷体_GB2312" panose="02010609030101010101" pitchFamily="49" charset="-122"/>
              </a:rPr>
              <a:t>主要</a:t>
            </a:r>
            <a:r>
              <a:rPr lang="zh-CN" altLang="en-US" sz="3200" b="1">
                <a:solidFill>
                  <a:schemeClr val="accent1">
                    <a:lumMod val="75000"/>
                  </a:schemeClr>
                </a:solidFill>
                <a:ea typeface="楷体_GB2312" panose="02010609030101010101" pitchFamily="49" charset="-122"/>
              </a:rPr>
              <a:t>载体</a:t>
            </a:r>
            <a:r>
              <a:rPr lang="zh-CN" altLang="en-US" sz="3200" b="1" smtClean="0">
                <a:solidFill>
                  <a:schemeClr val="accent1">
                    <a:lumMod val="75000"/>
                  </a:schemeClr>
                </a:solidFill>
                <a:ea typeface="楷体_GB2312" panose="02010609030101010101" pitchFamily="49" charset="-122"/>
              </a:rPr>
              <a:t>形式      内容</a:t>
            </a:r>
            <a:endParaRPr lang="zh-CN" altLang="en-US" sz="3200" b="1" dirty="0">
              <a:solidFill>
                <a:schemeClr val="accent1">
                  <a:lumMod val="75000"/>
                </a:schemeClr>
              </a:solidFill>
              <a:ea typeface="楷体_GB2312" panose="02010609030101010101" pitchFamily="49" charset="-122"/>
            </a:endParaRPr>
          </a:p>
          <a:p>
            <a:pPr marL="457200" indent="-457200" eaLnBrk="0" hangingPunct="0"/>
            <a:endParaRPr lang="zh-CN" altLang="en-US" sz="3200" b="1" dirty="0">
              <a:solidFill>
                <a:schemeClr val="accent2"/>
              </a:solidFill>
              <a:ea typeface="宋体" panose="02010600030101010101" pitchFamily="2" charset="-122"/>
            </a:endParaRPr>
          </a:p>
        </p:txBody>
      </p:sp>
      <p:sp>
        <p:nvSpPr>
          <p:cNvPr id="10" name="Rectangle 5"/>
          <p:cNvSpPr>
            <a:spLocks noChangeArrowheads="1"/>
          </p:cNvSpPr>
          <p:nvPr/>
        </p:nvSpPr>
        <p:spPr bwMode="auto">
          <a:xfrm>
            <a:off x="928662" y="4500570"/>
            <a:ext cx="7772400" cy="1150937"/>
          </a:xfrm>
          <a:prstGeom prst="rect">
            <a:avLst/>
          </a:prstGeom>
          <a:noFill/>
          <a:ln w="9525">
            <a:noFill/>
            <a:miter lim="800000"/>
          </a:ln>
        </p:spPr>
        <p:txBody>
          <a:bodyPr/>
          <a:lstStyle/>
          <a:p>
            <a:pPr marL="457200" indent="-457200" eaLnBrk="0" hangingPunct="0"/>
            <a:r>
              <a:rPr lang="zh-CN" altLang="en-US" sz="3200" b="1" dirty="0">
                <a:solidFill>
                  <a:srgbClr val="004986"/>
                </a:solidFill>
                <a:latin typeface="黑体" panose="02010609060101010101" pitchFamily="2" charset="-122"/>
                <a:ea typeface="黑体" panose="02010609060101010101" pitchFamily="2" charset="-122"/>
              </a:rPr>
              <a:t>图书与期刊：</a:t>
            </a:r>
            <a:endParaRPr lang="zh-CN" altLang="en-US" sz="3200" b="1" dirty="0">
              <a:solidFill>
                <a:srgbClr val="004986"/>
              </a:solidFill>
              <a:latin typeface="黑体" panose="02010609060101010101" pitchFamily="2" charset="-122"/>
              <a:ea typeface="黑体" panose="02010609060101010101" pitchFamily="2" charset="-122"/>
            </a:endParaRPr>
          </a:p>
          <a:p>
            <a:pPr marL="457200" indent="-457200" eaLnBrk="0" hangingPunct="0"/>
            <a:r>
              <a:rPr lang="zh-CN" altLang="en-US" sz="3200" b="1" dirty="0">
                <a:ea typeface="宋体" panose="02010600030101010101" pitchFamily="2" charset="-122"/>
              </a:rPr>
              <a:t>   </a:t>
            </a:r>
            <a:r>
              <a:rPr lang="zh-CN" altLang="en-US" sz="3200" b="1" dirty="0">
                <a:solidFill>
                  <a:srgbClr val="004986"/>
                </a:solidFill>
                <a:latin typeface="楷体_GB2312" panose="02010609030101010101" pitchFamily="49" charset="-122"/>
                <a:ea typeface="楷体_GB2312" panose="02010609030101010101" pitchFamily="49" charset="-122"/>
              </a:rPr>
              <a:t>系统、成熟      新颖</a:t>
            </a:r>
            <a:endParaRPr lang="zh-CN" altLang="en-US" sz="3200" b="1" dirty="0">
              <a:solidFill>
                <a:srgbClr val="004986"/>
              </a:solidFill>
              <a:latin typeface="楷体_GB2312" panose="02010609030101010101" pitchFamily="49" charset="-122"/>
              <a:ea typeface="楷体_GB2312" panose="02010609030101010101" pitchFamily="49" charset="-122"/>
            </a:endParaRPr>
          </a:p>
          <a:p>
            <a:pPr marL="457200" indent="-457200" eaLnBrk="0" hangingPunct="0"/>
            <a:endParaRPr lang="zh-CN" altLang="en-US" sz="3200" dirty="0">
              <a:solidFill>
                <a:schemeClr val="tx2"/>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blinds(horizontal)">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linds(horizontal)">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blinds(horizontal)">
                                      <p:cBhvr>
                                        <p:cTn id="32" dur="500"/>
                                        <p:tgtEl>
                                          <p:spTgt spid="10">
                                            <p:txEl>
                                              <p:pRg st="0" end="0"/>
                                            </p:txEl>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0">
                                            <p:txEl>
                                              <p:pRg st="1" end="1"/>
                                            </p:txEl>
                                          </p:spTgt>
                                        </p:tgtEl>
                                        <p:attrNameLst>
                                          <p:attrName>style.visibility</p:attrName>
                                        </p:attrNameLst>
                                      </p:cBhvr>
                                      <p:to>
                                        <p:strVal val="visible"/>
                                      </p:to>
                                    </p:set>
                                    <p:animEffect transition="in" filter="blinds(horizontal)">
                                      <p:cBhvr>
                                        <p:cTn id="35"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build="p"/>
      <p:bldP spid="8" grpId="0" build="p"/>
      <p:bldP spid="9" grpId="0"/>
      <p:bldP spid="10"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5"/>
          <p:cNvSpPr txBox="1"/>
          <p:nvPr/>
        </p:nvSpPr>
        <p:spPr>
          <a:xfrm>
            <a:off x="639763" y="1071546"/>
            <a:ext cx="7772400" cy="147002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32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1.</a:t>
            </a:r>
            <a:r>
              <a:rPr kumimoji="0" lang="zh-CN" altLang="en-US" sz="32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t>文献检索是利用文献获取知识、信息的基本手段，</a:t>
            </a:r>
            <a:br>
              <a:rPr kumimoji="0" lang="zh-CN" altLang="en-US" sz="2800" u="none" strike="noStrike" kern="0" cap="none" spc="0" normalizeH="0" baseline="0" noProof="0" dirty="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mj-cs"/>
              </a:rPr>
            </a:br>
            <a:endParaRPr kumimoji="0" lang="zh-CN" altLang="en-US" sz="280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mj-cs"/>
            </a:endParaRPr>
          </a:p>
        </p:txBody>
      </p:sp>
      <p:sp>
        <p:nvSpPr>
          <p:cNvPr id="5" name="Rectangle 4"/>
          <p:cNvSpPr txBox="1">
            <a:spLocks noChangeArrowheads="1"/>
          </p:cNvSpPr>
          <p:nvPr/>
        </p:nvSpPr>
        <p:spPr>
          <a:xfrm>
            <a:off x="142844" y="2285992"/>
            <a:ext cx="4000528" cy="3951310"/>
          </a:xfrm>
          <a:prstGeom prst="rect">
            <a:avLst/>
          </a:prstGeom>
        </p:spPr>
        <p:txBody>
          <a:bodyPr/>
          <a:lstStyle/>
          <a:p>
            <a:pPr marL="342900" marR="0" lvl="0" indent="-342900" algn="l" defTabSz="914400" rtl="0" eaLnBrk="1" fontAlgn="base" latinLnBrk="0" hangingPunct="1">
              <a:lnSpc>
                <a:spcPct val="90000"/>
              </a:lnSpc>
              <a:spcBef>
                <a:spcPct val="20000"/>
              </a:spcBef>
              <a:spcAft>
                <a:spcPct val="0"/>
              </a:spcAft>
              <a:buClr>
                <a:schemeClr val="hlink"/>
              </a:buClr>
              <a:buSzTx/>
              <a:buFontTx/>
              <a:buNone/>
              <a:defRPr/>
            </a:pPr>
            <a:r>
              <a:rPr lang="zh-CN" altLang="en-US" sz="2800" b="1" kern="0" dirty="0" smtClean="0">
                <a:solidFill>
                  <a:schemeClr val="accent1">
                    <a:lumMod val="75000"/>
                  </a:schemeClr>
                </a:solidFill>
                <a:latin typeface="楷体_GB2312" panose="02010609030101010101" pitchFamily="49" charset="-122"/>
                <a:ea typeface="楷体_GB2312" panose="02010609030101010101" pitchFamily="49" charset="-122"/>
              </a:rPr>
              <a:t> 例：</a:t>
            </a:r>
            <a:r>
              <a:rPr lang="en-US" altLang="zh-CN" sz="2800" b="1" kern="0" dirty="0" smtClean="0">
                <a:solidFill>
                  <a:schemeClr val="accent1">
                    <a:lumMod val="75000"/>
                  </a:schemeClr>
                </a:solidFill>
                <a:latin typeface="楷体_GB2312" panose="02010609030101010101" pitchFamily="49" charset="-122"/>
                <a:ea typeface="楷体_GB2312" panose="02010609030101010101" pitchFamily="49" charset="-122"/>
              </a:rPr>
              <a:t>20</a:t>
            </a:r>
            <a:r>
              <a:rPr lang="zh-CN" altLang="en-US" sz="2800" b="1" kern="0" dirty="0" smtClean="0">
                <a:solidFill>
                  <a:schemeClr val="accent1">
                    <a:lumMod val="75000"/>
                  </a:schemeClr>
                </a:solidFill>
                <a:latin typeface="楷体_GB2312" panose="02010609030101010101" pitchFamily="49" charset="-122"/>
                <a:ea typeface="楷体_GB2312" panose="02010609030101010101" pitchFamily="49" charset="-122"/>
              </a:rPr>
              <a:t>世纪</a:t>
            </a:r>
            <a:r>
              <a:rPr lang="en-US" altLang="zh-CN" sz="2800" b="1" kern="0" dirty="0" smtClean="0">
                <a:solidFill>
                  <a:schemeClr val="accent1">
                    <a:lumMod val="75000"/>
                  </a:schemeClr>
                </a:solidFill>
                <a:latin typeface="楷体_GB2312" panose="02010609030101010101" pitchFamily="49" charset="-122"/>
                <a:ea typeface="楷体_GB2312" panose="02010609030101010101" pitchFamily="49" charset="-122"/>
              </a:rPr>
              <a:t>70</a:t>
            </a:r>
            <a:r>
              <a:rPr lang="zh-CN" altLang="en-US" sz="2800" b="1" kern="0" dirty="0" smtClean="0">
                <a:solidFill>
                  <a:schemeClr val="accent1">
                    <a:lumMod val="75000"/>
                  </a:schemeClr>
                </a:solidFill>
                <a:latin typeface="楷体_GB2312" panose="02010609030101010101" pitchFamily="49" charset="-122"/>
                <a:ea typeface="楷体_GB2312" panose="02010609030101010101" pitchFamily="49" charset="-122"/>
              </a:rPr>
              <a:t>年代美国大学生约翰</a:t>
            </a:r>
            <a:r>
              <a:rPr kumimoji="0" lang="en-US" altLang="zh-CN" sz="28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a:t>
            </a:r>
            <a:r>
              <a:rPr kumimoji="0" lang="zh-CN" altLang="en-US" sz="28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菲利普利用图书馆馆藏查阅有关原子弹的相关资料，仅用</a:t>
            </a:r>
            <a:r>
              <a:rPr kumimoji="0" lang="en-US" altLang="zh-CN" sz="28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4</a:t>
            </a:r>
            <a:r>
              <a:rPr kumimoji="0" lang="zh-CN" altLang="en-US" sz="2800" b="1" i="0" u="none" strike="noStrike" kern="0" cap="none" spc="0" normalizeH="0" baseline="0" noProof="0" dirty="0" smtClean="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rPr>
              <a:t>个月时间，就画出一张制造原子弹的设计图，一些国家争相购买它的设计拷贝。</a:t>
            </a:r>
            <a:endParaRPr kumimoji="0" lang="zh-CN" altLang="en-US" sz="2800" b="1" i="0" u="none" strike="noStrike" kern="0" cap="none" spc="0" normalizeH="0" baseline="0" noProof="0" dirty="0">
              <a:ln>
                <a:noFill/>
              </a:ln>
              <a:solidFill>
                <a:schemeClr val="accent1">
                  <a:lumMod val="75000"/>
                </a:schemeClr>
              </a:solidFill>
              <a:effectLst/>
              <a:uLnTx/>
              <a:uFillTx/>
              <a:latin typeface="楷体_GB2312" panose="02010609030101010101" pitchFamily="49" charset="-122"/>
              <a:ea typeface="楷体_GB2312" panose="02010609030101010101" pitchFamily="49" charset="-122"/>
              <a:cs typeface="+mn-cs"/>
            </a:endParaRPr>
          </a:p>
        </p:txBody>
      </p:sp>
      <p:pic>
        <p:nvPicPr>
          <p:cNvPr id="6" name="Picture 6"/>
          <p:cNvPicPr>
            <a:picLocks noChangeAspect="1" noChangeArrowheads="1"/>
          </p:cNvPicPr>
          <p:nvPr/>
        </p:nvPicPr>
        <p:blipFill>
          <a:blip r:embed="rId1"/>
          <a:srcRect/>
          <a:stretch>
            <a:fillRect/>
          </a:stretch>
        </p:blipFill>
        <p:spPr bwMode="auto">
          <a:xfrm>
            <a:off x="4429124" y="2428868"/>
            <a:ext cx="4000527" cy="2357454"/>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7" name="TextBox 6"/>
          <p:cNvSpPr txBox="1"/>
          <p:nvPr/>
        </p:nvSpPr>
        <p:spPr>
          <a:xfrm>
            <a:off x="4429124" y="4929198"/>
            <a:ext cx="3786214" cy="1569660"/>
          </a:xfrm>
          <a:prstGeom prst="rect">
            <a:avLst/>
          </a:prstGeom>
          <a:noFill/>
        </p:spPr>
        <p:txBody>
          <a:bodyPr wrap="square" rtlCol="0">
            <a:spAutoFit/>
          </a:bodyPr>
          <a:lstStyle/>
          <a:p>
            <a:r>
              <a:rPr lang="zh-CN" altLang="en-US" sz="2400" b="1" dirty="0" smtClean="0">
                <a:latin typeface="隶书" panose="02010509060101010101" pitchFamily="49" charset="-122"/>
                <a:ea typeface="隶书" panose="02010509060101010101" pitchFamily="49" charset="-122"/>
              </a:rPr>
              <a:t>体积小（棒球大小）</a:t>
            </a:r>
            <a:endParaRPr lang="en-US" altLang="zh-CN" sz="2400" b="1" dirty="0" smtClean="0">
              <a:latin typeface="隶书" panose="02010509060101010101" pitchFamily="49" charset="-122"/>
              <a:ea typeface="隶书" panose="02010509060101010101" pitchFamily="49" charset="-122"/>
            </a:endParaRPr>
          </a:p>
          <a:p>
            <a:r>
              <a:rPr lang="zh-CN" altLang="en-US" sz="2400" b="1" dirty="0" smtClean="0">
                <a:latin typeface="隶书" panose="02010509060101010101" pitchFamily="49" charset="-122"/>
                <a:ea typeface="隶书" panose="02010509060101010101" pitchFamily="49" charset="-122"/>
              </a:rPr>
              <a:t>重量轻（</a:t>
            </a:r>
            <a:r>
              <a:rPr lang="en-US" altLang="zh-CN" sz="2400" b="1" dirty="0" smtClean="0">
                <a:latin typeface="隶书" panose="02010509060101010101" pitchFamily="49" charset="-122"/>
                <a:ea typeface="隶书" panose="02010509060101010101" pitchFamily="49" charset="-122"/>
              </a:rPr>
              <a:t>7.5</a:t>
            </a:r>
            <a:r>
              <a:rPr lang="zh-CN" altLang="en-US" sz="2400" b="1" dirty="0" smtClean="0">
                <a:latin typeface="隶书" panose="02010509060101010101" pitchFamily="49" charset="-122"/>
                <a:ea typeface="隶书" panose="02010509060101010101" pitchFamily="49" charset="-122"/>
              </a:rPr>
              <a:t>公斤）</a:t>
            </a:r>
            <a:endParaRPr lang="en-US" altLang="zh-CN" sz="2400" b="1" dirty="0" smtClean="0">
              <a:latin typeface="隶书" panose="02010509060101010101" pitchFamily="49" charset="-122"/>
              <a:ea typeface="隶书" panose="02010509060101010101" pitchFamily="49" charset="-122"/>
            </a:endParaRPr>
          </a:p>
          <a:p>
            <a:r>
              <a:rPr lang="zh-CN" altLang="en-US" sz="2400" b="1" dirty="0" smtClean="0">
                <a:latin typeface="隶书" panose="02010509060101010101" pitchFamily="49" charset="-122"/>
                <a:ea typeface="隶书" panose="02010509060101010101" pitchFamily="49" charset="-122"/>
              </a:rPr>
              <a:t>威力大（广岛原子弹</a:t>
            </a:r>
            <a:r>
              <a:rPr lang="en-US" altLang="zh-CN" sz="2400" b="1" dirty="0" smtClean="0">
                <a:latin typeface="隶书" panose="02010509060101010101" pitchFamily="49" charset="-122"/>
                <a:ea typeface="隶书" panose="02010509060101010101" pitchFamily="49" charset="-122"/>
              </a:rPr>
              <a:t>3/4</a:t>
            </a:r>
            <a:r>
              <a:rPr lang="zh-CN" altLang="en-US" sz="2400" b="1" dirty="0" smtClean="0">
                <a:latin typeface="隶书" panose="02010509060101010101" pitchFamily="49" charset="-122"/>
                <a:ea typeface="隶书" panose="02010509060101010101" pitchFamily="49" charset="-122"/>
              </a:rPr>
              <a:t>）</a:t>
            </a:r>
            <a:endParaRPr lang="en-US" altLang="zh-CN" sz="2400" b="1" dirty="0" smtClean="0">
              <a:latin typeface="隶书" panose="02010509060101010101" pitchFamily="49" charset="-122"/>
              <a:ea typeface="隶书" panose="02010509060101010101" pitchFamily="49" charset="-122"/>
            </a:endParaRPr>
          </a:p>
          <a:p>
            <a:r>
              <a:rPr lang="zh-CN" altLang="en-US" sz="2400" b="1" dirty="0" smtClean="0">
                <a:latin typeface="隶书" panose="02010509060101010101" pitchFamily="49" charset="-122"/>
                <a:ea typeface="隶书" panose="02010509060101010101" pitchFamily="49" charset="-122"/>
              </a:rPr>
              <a:t>造价低（</a:t>
            </a:r>
            <a:r>
              <a:rPr lang="en-US" altLang="zh-CN" sz="2400" b="1" dirty="0" smtClean="0">
                <a:latin typeface="隶书" panose="02010509060101010101" pitchFamily="49" charset="-122"/>
                <a:ea typeface="隶书" panose="02010509060101010101" pitchFamily="49" charset="-122"/>
              </a:rPr>
              <a:t>$2000</a:t>
            </a:r>
            <a:r>
              <a:rPr lang="zh-CN" altLang="en-US" sz="2400" b="1" dirty="0" smtClean="0">
                <a:latin typeface="隶书" panose="02010509060101010101" pitchFamily="49" charset="-122"/>
                <a:ea typeface="隶书" panose="02010509060101010101" pitchFamily="49" charset="-122"/>
              </a:rPr>
              <a:t>）</a:t>
            </a:r>
            <a:endParaRPr lang="zh-CN" altLang="en-US" sz="2400" b="1" dirty="0">
              <a:latin typeface="隶书" panose="02010509060101010101" pitchFamily="49" charset="-122"/>
              <a:ea typeface="隶书" panose="020105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theme/theme1.xml><?xml version="1.0" encoding="utf-8"?>
<a:theme xmlns:a="http://schemas.openxmlformats.org/drawingml/2006/main" name="119TGp_report_diagram_v2">
  <a:themeElements>
    <a:clrScheme name="sample 2">
      <a:dk1>
        <a:srgbClr val="113F71"/>
      </a:dk1>
      <a:lt1>
        <a:srgbClr val="FFFFFF"/>
      </a:lt1>
      <a:dk2>
        <a:srgbClr val="000000"/>
      </a:dk2>
      <a:lt2>
        <a:srgbClr val="C1D1D3"/>
      </a:lt2>
      <a:accent1>
        <a:srgbClr val="2D7ACF"/>
      </a:accent1>
      <a:accent2>
        <a:srgbClr val="99CC00"/>
      </a:accent2>
      <a:accent3>
        <a:srgbClr val="FFFFFF"/>
      </a:accent3>
      <a:accent4>
        <a:srgbClr val="0D345F"/>
      </a:accent4>
      <a:accent5>
        <a:srgbClr val="ADBEE4"/>
      </a:accent5>
      <a:accent6>
        <a:srgbClr val="8AB900"/>
      </a:accent6>
      <a:hlink>
        <a:srgbClr val="5AABCC"/>
      </a:hlink>
      <a:folHlink>
        <a:srgbClr val="BD9E61"/>
      </a:folHlink>
    </a:clrScheme>
    <a:fontScheme name="samp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1F52C0"/>
        </a:dk1>
        <a:lt1>
          <a:srgbClr val="FFFFFF"/>
        </a:lt1>
        <a:dk2>
          <a:srgbClr val="000000"/>
        </a:dk2>
        <a:lt2>
          <a:srgbClr val="D6E1E2"/>
        </a:lt2>
        <a:accent1>
          <a:srgbClr val="E38B55"/>
        </a:accent1>
        <a:accent2>
          <a:srgbClr val="CB81D5"/>
        </a:accent2>
        <a:accent3>
          <a:srgbClr val="FFFFFF"/>
        </a:accent3>
        <a:accent4>
          <a:srgbClr val="1945A4"/>
        </a:accent4>
        <a:accent5>
          <a:srgbClr val="EFC4B4"/>
        </a:accent5>
        <a:accent6>
          <a:srgbClr val="B874C1"/>
        </a:accent6>
        <a:hlink>
          <a:srgbClr val="705FC3"/>
        </a:hlink>
        <a:folHlink>
          <a:srgbClr val="83A6A7"/>
        </a:folHlink>
      </a:clrScheme>
      <a:clrMap bg1="lt1" tx1="dk1" bg2="lt2" tx2="dk2" accent1="accent1" accent2="accent2" accent3="accent3" accent4="accent4" accent5="accent5" accent6="accent6" hlink="hlink" folHlink="folHlink"/>
    </a:extraClrScheme>
    <a:extraClrScheme>
      <a:clrScheme name="sample 2">
        <a:dk1>
          <a:srgbClr val="113F71"/>
        </a:dk1>
        <a:lt1>
          <a:srgbClr val="FFFFFF"/>
        </a:lt1>
        <a:dk2>
          <a:srgbClr val="000000"/>
        </a:dk2>
        <a:lt2>
          <a:srgbClr val="C1D1D3"/>
        </a:lt2>
        <a:accent1>
          <a:srgbClr val="2D7ACF"/>
        </a:accent1>
        <a:accent2>
          <a:srgbClr val="99CC00"/>
        </a:accent2>
        <a:accent3>
          <a:srgbClr val="FFFFFF"/>
        </a:accent3>
        <a:accent4>
          <a:srgbClr val="0D345F"/>
        </a:accent4>
        <a:accent5>
          <a:srgbClr val="ADBEE4"/>
        </a:accent5>
        <a:accent6>
          <a:srgbClr val="8AB900"/>
        </a:accent6>
        <a:hlink>
          <a:srgbClr val="5AABCC"/>
        </a:hlink>
        <a:folHlink>
          <a:srgbClr val="BD9E61"/>
        </a:folHlink>
      </a:clrScheme>
      <a:clrMap bg1="lt1" tx1="dk1" bg2="lt2" tx2="dk2" accent1="accent1" accent2="accent2" accent3="accent3" accent4="accent4" accent5="accent5" accent6="accent6" hlink="hlink" folHlink="folHlink"/>
    </a:extraClrScheme>
    <a:extraClrScheme>
      <a:clrScheme name="sample 3">
        <a:dk1>
          <a:srgbClr val="1F2163"/>
        </a:dk1>
        <a:lt1>
          <a:srgbClr val="FFFFFF"/>
        </a:lt1>
        <a:dk2>
          <a:srgbClr val="000000"/>
        </a:dk2>
        <a:lt2>
          <a:srgbClr val="CCD8DA"/>
        </a:lt2>
        <a:accent1>
          <a:srgbClr val="4067CA"/>
        </a:accent1>
        <a:accent2>
          <a:srgbClr val="00B4B0"/>
        </a:accent2>
        <a:accent3>
          <a:srgbClr val="FFFFFF"/>
        </a:accent3>
        <a:accent4>
          <a:srgbClr val="191B53"/>
        </a:accent4>
        <a:accent5>
          <a:srgbClr val="AFB8E1"/>
        </a:accent5>
        <a:accent6>
          <a:srgbClr val="00A39F"/>
        </a:accent6>
        <a:hlink>
          <a:srgbClr val="6DB1DF"/>
        </a:hlink>
        <a:folHlink>
          <a:srgbClr val="9292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设计方案">
      <a:majorFont>
        <a:latin typeface="Arial"/>
        <a:ea typeface="楷体_GB2312"/>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Origin</Template>
  <TotalTime>0</TotalTime>
  <Words>4710</Words>
  <Application>WPS 演示</Application>
  <PresentationFormat>全屏显示(4:3)</PresentationFormat>
  <Paragraphs>456</Paragraphs>
  <Slides>89</Slides>
  <Notes>2</Notes>
  <HiddenSlides>0</HiddenSlides>
  <MMClips>1</MMClips>
  <ScaleCrop>false</ScaleCrop>
  <HeadingPairs>
    <vt:vector size="8" baseType="variant">
      <vt:variant>
        <vt:lpstr>已用的字体</vt:lpstr>
      </vt:variant>
      <vt:variant>
        <vt:i4>15</vt:i4>
      </vt:variant>
      <vt:variant>
        <vt:lpstr>主题</vt:lpstr>
      </vt:variant>
      <vt:variant>
        <vt:i4>2</vt:i4>
      </vt:variant>
      <vt:variant>
        <vt:lpstr>嵌入 OLE 服务器</vt:lpstr>
      </vt:variant>
      <vt:variant>
        <vt:i4>1</vt:i4>
      </vt:variant>
      <vt:variant>
        <vt:lpstr>幻灯片标题</vt:lpstr>
      </vt:variant>
      <vt:variant>
        <vt:i4>89</vt:i4>
      </vt:variant>
    </vt:vector>
  </HeadingPairs>
  <TitlesOfParts>
    <vt:vector size="107" baseType="lpstr">
      <vt:lpstr>Arial</vt:lpstr>
      <vt:lpstr>宋体</vt:lpstr>
      <vt:lpstr>Wingdings</vt:lpstr>
      <vt:lpstr>Verdana</vt:lpstr>
      <vt:lpstr>黑体</vt:lpstr>
      <vt:lpstr>楷体_GB2312</vt:lpstr>
      <vt:lpstr>隶书</vt:lpstr>
      <vt:lpstr>幼圆</vt:lpstr>
      <vt:lpstr>华文彩云</vt:lpstr>
      <vt:lpstr>华文行楷</vt:lpstr>
      <vt:lpstr>微软雅黑</vt:lpstr>
      <vt:lpstr>Calibri</vt:lpstr>
      <vt:lpstr>Tahoma</vt:lpstr>
      <vt:lpstr>华文楷体</vt:lpstr>
      <vt:lpstr>方正姚体</vt:lpstr>
      <vt:lpstr>119TGp_report_diagram_v2</vt:lpstr>
      <vt:lpstr>自定义设计方案</vt:lpstr>
      <vt:lpstr>MSGraph.Chart.8</vt:lpstr>
      <vt:lpstr>医学文献检索</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第四章 计算机检索技术 </dc:title>
  <dc:creator>微软用户</dc:creator>
  <cp:lastModifiedBy>Administrator</cp:lastModifiedBy>
  <cp:revision>775</cp:revision>
  <dcterms:created xsi:type="dcterms:W3CDTF">2014-11-26T00:50:00Z</dcterms:created>
  <dcterms:modified xsi:type="dcterms:W3CDTF">2016-12-20T00:45:40Z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2052-10.1.0.6135</vt:lpwstr>
  </property>
</Properties>
</file>